
<file path=[Content_Types].xml><?xml version="1.0" encoding="utf-8"?>
<Types xmlns="http://schemas.openxmlformats.org/package/2006/content-types">
  <Default Extension="xml" ContentType="application/xml"/>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s/slide13.xml" ContentType="application/vnd.openxmlformats-officedocument.presentationml.slide+xml"/>
  <Override PartName="/ppt/theme/theme2.xml" ContentType="application/vnd.openxmlformats-officedocument.theme+xml"/>
  <Override PartName="/ppt/theme/theme1.xml" ContentType="application/vnd.openxmlformats-officedocument.theme+xml"/>
  <Override PartName="/ppt/slides/slide3.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s/slide12.xml" ContentType="application/vnd.openxmlformats-officedocument.presentationml.slide+xml"/>
  <Override PartName="/ppt/slideLayouts/slideLayout5.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docProps/app.xml" ContentType="application/vnd.openxmlformats-officedocument.extended-properties+xml"/>
  <Override PartName="/ppt/slides/slide17.xml" ContentType="application/vnd.openxmlformats-officedocument.presentationml.slide+xml"/>
  <Override PartName="/ppt/viewProps.xml" ContentType="application/vnd.openxmlformats-officedocument.presentationml.viewProps+xml"/>
  <Override PartName="/ppt/slides/slide8.xml" ContentType="application/vnd.openxmlformats-officedocument.presentationml.slide+xml"/>
  <Override PartName="/ppt/slideLayouts/slideLayout2.xml" ContentType="application/vnd.openxmlformats-officedocument.presentationml.slideLayout+xml"/>
  <Override PartName="/ppt/presProps.xml" ContentType="application/vnd.openxmlformats-officedocument.presentationml.presProps+xml"/>
  <Override PartName="/ppt/slideLayouts/slideLayout8.xml" ContentType="application/vnd.openxmlformats-officedocument.presentationml.slideLayout+xml"/>
  <Override PartName="/docProps/core.xml" ContentType="application/vnd.openxmlformats-package.core-properties+xml"/>
  <Override PartName="/ppt/slideLayouts/slideLayout6.xml" ContentType="application/vnd.openxmlformats-officedocument.presentationml.slideLayout+xml"/>
  <Override PartName="/ppt/notesSlides/notesSlide11.xml" ContentType="application/vnd.openxmlformats-officedocument.presentationml.notesSlide+xml"/>
  <Override PartName="/ppt/slides/slide10.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s/slide6.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5.xml" ContentType="application/vnd.openxmlformats-officedocument.presentationml.slide+xml"/>
  <Override PartName="/ppt/notesSlides/notesSlide13.xml" ContentType="application/vnd.openxmlformats-officedocument.presentationml.notesSlide+xml"/>
  <Override PartName="/ppt/slides/slide9.xml" ContentType="application/vnd.openxmlformats-officedocument.presentationml.slide+xml"/>
  <Override PartName="/ppt/slides/slide20.xml" ContentType="application/vnd.openxmlformats-officedocument.presentationml.slide+xml"/>
  <Override PartName="/ppt/notesSlides/notesSlide1.xml" ContentType="application/vnd.openxmlformats-officedocument.presentationml.notesSlide+xml"/>
  <Override PartName="/ppt/slides/slide11.xml" ContentType="application/vnd.openxmlformats-officedocument.presentationml.slide+xml"/>
  <Override PartName="/ppt/notesSlides/notesSlide15.xml" ContentType="application/vnd.openxmlformats-officedocument.presentationml.notesSlide+xml"/>
  <Override PartName="/ppt/slides/slide14.xml" ContentType="application/vnd.openxmlformats-officedocument.presentationml.slide+xml"/>
  <Override PartName="/ppt/notesSlides/notesSlide3.xml" ContentType="application/vnd.openxmlformats-officedocument.presentationml.notesSlide+xml"/>
  <Override PartName="/ppt/slideLayouts/slideLayout7.xml" ContentType="application/vnd.openxmlformats-officedocument.presentationml.slideLayout+xml"/>
  <Override PartName="/ppt/slides/slide15.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notesSlides/notesSlide17.xml" ContentType="application/vnd.openxmlformats-officedocument.presentationml.notesSlide+xml"/>
  <Override PartName="/ppt/slides/slide19.xml" ContentType="application/vnd.openxmlformats-officedocument.presentationml.slide+xml"/>
  <Override PartName="/ppt/slides/slide4.xml" ContentType="application/vnd.openxmlformats-officedocument.presentationml.slide+xml"/>
  <Override PartName="/ppt/notesSlides/notesSlide6.xml" ContentType="application/vnd.openxmlformats-officedocument.presentationml.notesSlide+xml"/>
  <Override PartName="/ppt/tableStyles.xml" ContentType="application/vnd.openxmlformats-officedocument.presentationml.tableStyles+xml"/>
  <Override PartName="/ppt/notesSlides/notesSlide4.xml" ContentType="application/vnd.openxmlformats-officedocument.presentationml.notesSlide+xml"/>
  <Override PartName="/ppt/presentation.xml" ContentType="application/vnd.openxmlformats-officedocument.presentationml.presentation.main+xml"/>
  <Override PartName="/ppt/notesSlides/notesSlide7.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trictFirstAndLastChars="0">
  <p:sldMasterIdLst>
    <p:sldMasterId id="2147483648" r:id="rId1"/>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notesMaster" Target="notesMasters/notesMaster1.xml"/><Relationship Id="rId25" Type="http://schemas.openxmlformats.org/officeDocument/2006/relationships/presProps" Target="presProps.xml" /><Relationship Id="rId26" Type="http://schemas.openxmlformats.org/officeDocument/2006/relationships/tableStyles" Target="tableStyles.xml" /><Relationship Id="rId2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spTree>
      <p:nvGrpSpPr>
        <p:cNvPr id="1" name=""/>
        <p:cNvGrpSpPr/>
        <p:nvPr/>
      </p:nvGrpSpPr>
      <p:grpSpPr bwMode="auto">
        <a:xfrm>
          <a:off x="0" y="0"/>
          <a:ext cx="0" cy="0"/>
          <a:chOff x="0" y="0"/>
          <a:chExt cx="0" cy="0"/>
        </a:xfrm>
      </p:grpSpPr>
      <p:sp>
        <p:nvSpPr>
          <p:cNvPr id="280391818" name="Google Shape;3;n"/>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474259" name="Google Shape;4;n"/>
          <p:cNvSpPr txBox="1"/>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43455765" name="Google Shape;372;p1: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726929274" name="Google Shape;373;p1: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74659307" name="Google Shape;1187;p10: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533602153" name="Google Shape;1188;p10: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96646722" name="Google Shape;1258;p11: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941091758" name="Google Shape;1259;p11: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45093495" name="Google Shape;1323;p12: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440067931" name="Google Shape;1324;p12: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6902466" name="Google Shape;1380;p13: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303538185" name="Google Shape;1381;p13: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560791131" name="Google Shape;1432;p14: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770072116" name="Google Shape;1433;p14: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83061501" name="Google Shape;1546;p15: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300042713" name="Google Shape;1547;p15: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4309540" name="Google Shape;1612;p16: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570371984" name="Google Shape;1613;p16: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73568429" name="Google Shape;1621;p17: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800706052" name="Google Shape;1622;p17: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91087800" name="Google Shape;1671;p18: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415537379" name="Google Shape;1672;p18: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31798776" name="Google Shape;1731;p19: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619017170" name="Google Shape;1732;p19: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513404517" name="Google Shape;523;p2: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926262513" name="Google Shape;524;p2: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18698490" name="Google Shape;1743;p20: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188820468" name="Google Shape;1744;p20: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17842960" name="Google Shape;601;p3: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697340746" name="Google Shape;602;p3: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44792791" name="Google Shape;658;p4: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475275805" name="Google Shape;659;p4: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845934461" name="Google Shape;708;p5: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296419831" name="Google Shape;709;p5: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23034823" name="Google Shape;828;p6: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758446227" name="Google Shape;829;p6: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125206244" name="Google Shape;927;p7: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913423740" name="Google Shape;928;p7: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73303881" name="Google Shape;979;p8: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475540606" name="Google Shape;980;p8: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28944200" name="Google Shape;1077;p9: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203780819" name="Google Shape;1078;p9:notes"/>
          <p:cNvSpPr/>
          <p:nvPr>
            <p:ph type="sldImg" idx="2"/>
          </p:nvPr>
        </p:nvSpPr>
        <p:spPr bwMode="auto">
          <a:xfrm>
            <a:off x="1143225" y="685800"/>
            <a:ext cx="457222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preserve="0" showMasterPhAnim="0" showMasterSp="1" type="blank" userDrawn="1">
  <p:cSld name="BLANK">
    <p:spTree>
      <p:nvGrpSpPr>
        <p:cNvPr id="1" name=""/>
        <p:cNvGrpSpPr/>
        <p:nvPr/>
      </p:nvGrpSpPr>
      <p:grpSpPr bwMode="auto">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showMasterSp="1" type="title" userDrawn="1">
  <p:cSld name="TITLE">
    <p:spTree>
      <p:nvGrpSpPr>
        <p:cNvPr id="1" name=""/>
        <p:cNvGrpSpPr/>
        <p:nvPr/>
      </p:nvGrpSpPr>
      <p:grpSpPr bwMode="auto">
        <a:xfrm>
          <a:off x="0" y="0"/>
          <a:ext cx="0" cy="0"/>
          <a:chOff x="0" y="0"/>
          <a:chExt cx="0" cy="0"/>
        </a:xfrm>
      </p:grpSpPr>
      <p:pic>
        <p:nvPicPr>
          <p:cNvPr id="1210659577" name="Google Shape;10;p3"/>
          <p:cNvPicPr/>
          <p:nvPr/>
        </p:nvPicPr>
        <p:blipFill>
          <a:blip r:embed="rId2">
            <a:alphaModFix/>
          </a:blip>
          <a:stretch/>
        </p:blipFill>
        <p:spPr bwMode="auto">
          <a:xfrm>
            <a:off x="-1859300" y="2"/>
            <a:ext cx="22685911" cy="10268451"/>
          </a:xfrm>
          <a:prstGeom prst="rect">
            <a:avLst/>
          </a:prstGeom>
          <a:noFill/>
          <a:ln>
            <a:noFill/>
          </a:ln>
        </p:spPr>
      </p:pic>
      <p:sp>
        <p:nvSpPr>
          <p:cNvPr id="1108948267" name="Google Shape;11;p3"/>
          <p:cNvSpPr txBox="1"/>
          <p:nvPr>
            <p:ph type="subTitle" idx="1"/>
          </p:nvPr>
        </p:nvSpPr>
        <p:spPr bwMode="auto">
          <a:xfrm>
            <a:off x="1551800" y="5302075"/>
            <a:ext cx="6400800" cy="1752599"/>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pPr>
              <a:defRPr/>
            </a:pPr>
            <a:endParaRPr/>
          </a:p>
        </p:txBody>
      </p:sp>
      <p:sp>
        <p:nvSpPr>
          <p:cNvPr id="60752805" name="Google Shape;12;p3"/>
          <p:cNvSpPr txBox="1"/>
          <p:nvPr/>
        </p:nvSpPr>
        <p:spPr bwMode="auto">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267716727" name="Google Shape;13;p3"/>
          <p:cNvSpPr txBox="1"/>
          <p:nvPr/>
        </p:nvSpPr>
        <p:spPr bwMode="auto">
          <a:xfrm>
            <a:off x="16320901" y="553618"/>
            <a:ext cx="975299"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256118476" name="Google Shape;14;p3"/>
          <p:cNvSpPr txBox="1"/>
          <p:nvPr/>
        </p:nvSpPr>
        <p:spPr bwMode="auto">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829643001" name="Google Shape;15;p3"/>
          <p:cNvSpPr txBox="1"/>
          <p:nvPr/>
        </p:nvSpPr>
        <p:spPr bwMode="auto">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556425354" name="Google Shape;16;p3"/>
          <p:cNvSpPr txBox="1"/>
          <p:nvPr/>
        </p:nvSpPr>
        <p:spPr bwMode="auto">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1926131182" name="Google Shape;17;p3"/>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3">
              <a:alphaModFix/>
            </a:blip>
            <a:srcRect l="0" t="0" r="0" b="0"/>
            <a:stretch/>
          </a:blipFill>
          <a:ln>
            <a:noFill/>
          </a:ln>
        </p:spPr>
      </p:sp>
      <p:sp>
        <p:nvSpPr>
          <p:cNvPr id="1148327903" name="Google Shape;18;p3"/>
          <p:cNvSpPr txBox="1"/>
          <p:nvPr>
            <p:ph type="title"/>
          </p:nvPr>
        </p:nvSpPr>
        <p:spPr bwMode="auto">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pPr>
              <a:defRPr/>
            </a:pPr>
            <a:endParaRPr/>
          </a:p>
        </p:txBody>
      </p:sp>
      <p:grpSp>
        <p:nvGrpSpPr>
          <p:cNvPr id="1143646749" name="Google Shape;19;p3"/>
          <p:cNvGrpSpPr/>
          <p:nvPr/>
        </p:nvGrpSpPr>
        <p:grpSpPr bwMode="auto">
          <a:xfrm>
            <a:off x="5351527" y="1238448"/>
            <a:ext cx="3114608" cy="80040"/>
            <a:chOff x="0" y="0"/>
            <a:chExt cx="4152812" cy="106721"/>
          </a:xfrm>
        </p:grpSpPr>
        <p:grpSp>
          <p:nvGrpSpPr>
            <p:cNvPr id="20" name="Google Shape;20;p3"/>
            <p:cNvGrpSpPr/>
            <p:nvPr/>
          </p:nvGrpSpPr>
          <p:grpSpPr bwMode="auto">
            <a:xfrm>
              <a:off x="0" y="0"/>
              <a:ext cx="106721" cy="106721"/>
              <a:chOff x="0" y="0"/>
              <a:chExt cx="812800" cy="812800"/>
            </a:xfrm>
          </p:grpSpPr>
          <p:sp>
            <p:nvSpPr>
              <p:cNvPr id="21" name="Google Shape;21;p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2" name="Google Shape;22;p3"/>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3" name="Google Shape;23;p3"/>
            <p:cNvGrpSpPr/>
            <p:nvPr/>
          </p:nvGrpSpPr>
          <p:grpSpPr bwMode="auto">
            <a:xfrm>
              <a:off x="1348697" y="0"/>
              <a:ext cx="106721" cy="106721"/>
              <a:chOff x="0" y="0"/>
              <a:chExt cx="812800" cy="812800"/>
            </a:xfrm>
          </p:grpSpPr>
          <p:sp>
            <p:nvSpPr>
              <p:cNvPr id="24" name="Google Shape;24;p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5" name="Google Shape;25;p3"/>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6" name="Google Shape;26;p3"/>
            <p:cNvGrpSpPr/>
            <p:nvPr/>
          </p:nvGrpSpPr>
          <p:grpSpPr bwMode="auto">
            <a:xfrm>
              <a:off x="1798263" y="0"/>
              <a:ext cx="106721" cy="106721"/>
              <a:chOff x="0" y="0"/>
              <a:chExt cx="812800" cy="812800"/>
            </a:xfrm>
          </p:grpSpPr>
          <p:sp>
            <p:nvSpPr>
              <p:cNvPr id="27" name="Google Shape;27;p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 name="Google Shape;28;p3"/>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9" name="Google Shape;29;p3"/>
            <p:cNvGrpSpPr/>
            <p:nvPr/>
          </p:nvGrpSpPr>
          <p:grpSpPr bwMode="auto">
            <a:xfrm>
              <a:off x="2247828" y="0"/>
              <a:ext cx="106721" cy="106721"/>
              <a:chOff x="0" y="0"/>
              <a:chExt cx="812800" cy="812800"/>
            </a:xfrm>
          </p:grpSpPr>
          <p:sp>
            <p:nvSpPr>
              <p:cNvPr id="30" name="Google Shape;30;p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1" name="Google Shape;31;p3"/>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2" name="Google Shape;32;p3"/>
            <p:cNvGrpSpPr/>
            <p:nvPr/>
          </p:nvGrpSpPr>
          <p:grpSpPr bwMode="auto">
            <a:xfrm>
              <a:off x="2697394" y="0"/>
              <a:ext cx="106721" cy="106721"/>
              <a:chOff x="0" y="0"/>
              <a:chExt cx="812800" cy="812800"/>
            </a:xfrm>
          </p:grpSpPr>
          <p:sp>
            <p:nvSpPr>
              <p:cNvPr id="33" name="Google Shape;33;p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4" name="Google Shape;34;p3"/>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5" name="Google Shape;35;p3"/>
            <p:cNvGrpSpPr/>
            <p:nvPr/>
          </p:nvGrpSpPr>
          <p:grpSpPr bwMode="auto">
            <a:xfrm>
              <a:off x="3146959" y="0"/>
              <a:ext cx="106721" cy="106721"/>
              <a:chOff x="0" y="0"/>
              <a:chExt cx="812800" cy="812800"/>
            </a:xfrm>
          </p:grpSpPr>
          <p:sp>
            <p:nvSpPr>
              <p:cNvPr id="36" name="Google Shape;36;p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7" name="Google Shape;37;p3"/>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8" name="Google Shape;38;p3"/>
            <p:cNvGrpSpPr/>
            <p:nvPr/>
          </p:nvGrpSpPr>
          <p:grpSpPr bwMode="auto">
            <a:xfrm>
              <a:off x="449566" y="0"/>
              <a:ext cx="106721" cy="106721"/>
              <a:chOff x="0" y="0"/>
              <a:chExt cx="812800" cy="812800"/>
            </a:xfrm>
          </p:grpSpPr>
          <p:sp>
            <p:nvSpPr>
              <p:cNvPr id="39" name="Google Shape;39;p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0" name="Google Shape;40;p3"/>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1" name="Google Shape;41;p3"/>
            <p:cNvGrpSpPr/>
            <p:nvPr/>
          </p:nvGrpSpPr>
          <p:grpSpPr bwMode="auto">
            <a:xfrm>
              <a:off x="899131" y="0"/>
              <a:ext cx="106721" cy="106721"/>
              <a:chOff x="0" y="0"/>
              <a:chExt cx="812800" cy="812800"/>
            </a:xfrm>
          </p:grpSpPr>
          <p:sp>
            <p:nvSpPr>
              <p:cNvPr id="42" name="Google Shape;42;p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3" name="Google Shape;43;p3"/>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4" name="Google Shape;44;p3"/>
            <p:cNvGrpSpPr/>
            <p:nvPr/>
          </p:nvGrpSpPr>
          <p:grpSpPr bwMode="auto">
            <a:xfrm>
              <a:off x="3596525" y="0"/>
              <a:ext cx="106721" cy="106721"/>
              <a:chOff x="0" y="0"/>
              <a:chExt cx="812800" cy="812800"/>
            </a:xfrm>
          </p:grpSpPr>
          <p:sp>
            <p:nvSpPr>
              <p:cNvPr id="45" name="Google Shape;45;p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6" name="Google Shape;46;p3"/>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7" name="Google Shape;47;p3"/>
            <p:cNvGrpSpPr/>
            <p:nvPr/>
          </p:nvGrpSpPr>
          <p:grpSpPr bwMode="auto">
            <a:xfrm>
              <a:off x="4046091" y="0"/>
              <a:ext cx="106721" cy="106721"/>
              <a:chOff x="0" y="0"/>
              <a:chExt cx="812800" cy="812800"/>
            </a:xfrm>
          </p:grpSpPr>
          <p:sp>
            <p:nvSpPr>
              <p:cNvPr id="48" name="Google Shape;48;p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9" name="Google Shape;49;p3"/>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Content" preserve="0" showMasterPhAnim="0" showMasterSp="1" type="obj" userDrawn="1">
  <p:cSld name="OBJECT">
    <p:spTree>
      <p:nvGrpSpPr>
        <p:cNvPr id="1" name=""/>
        <p:cNvGrpSpPr/>
        <p:nvPr/>
      </p:nvGrpSpPr>
      <p:grpSpPr bwMode="auto">
        <a:xfrm>
          <a:off x="0" y="0"/>
          <a:ext cx="0" cy="0"/>
          <a:chOff x="0" y="0"/>
          <a:chExt cx="0" cy="0"/>
        </a:xfrm>
      </p:grpSpPr>
      <p:pic>
        <p:nvPicPr>
          <p:cNvPr id="648177395" name="Google Shape;51;p4"/>
          <p:cNvPicPr/>
          <p:nvPr/>
        </p:nvPicPr>
        <p:blipFill>
          <a:blip r:embed="rId2">
            <a:alphaModFix/>
          </a:blip>
          <a:stretch/>
        </p:blipFill>
        <p:spPr bwMode="auto">
          <a:xfrm>
            <a:off x="-1859300" y="-73"/>
            <a:ext cx="22726891" cy="10287000"/>
          </a:xfrm>
          <a:prstGeom prst="rect">
            <a:avLst/>
          </a:prstGeom>
          <a:noFill/>
          <a:ln>
            <a:noFill/>
          </a:ln>
        </p:spPr>
      </p:pic>
      <p:sp>
        <p:nvSpPr>
          <p:cNvPr id="1114800661" name="Google Shape;52;p4"/>
          <p:cNvSpPr txBox="1"/>
          <p:nvPr>
            <p:ph type="body" idx="1"/>
          </p:nvPr>
        </p:nvSpPr>
        <p:spPr bwMode="auto">
          <a:xfrm>
            <a:off x="3115400" y="4563225"/>
            <a:ext cx="6580500" cy="37395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a:defRPr/>
            </a:pPr>
            <a:endParaRPr/>
          </a:p>
        </p:txBody>
      </p:sp>
      <p:sp>
        <p:nvSpPr>
          <p:cNvPr id="1957128729" name="Google Shape;53;p4"/>
          <p:cNvSpPr txBox="1"/>
          <p:nvPr/>
        </p:nvSpPr>
        <p:spPr bwMode="auto">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252769356" name="Google Shape;54;p4"/>
          <p:cNvSpPr txBox="1"/>
          <p:nvPr/>
        </p:nvSpPr>
        <p:spPr bwMode="auto">
          <a:xfrm>
            <a:off x="16320901" y="553618"/>
            <a:ext cx="975299"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949818050" name="Google Shape;55;p4"/>
          <p:cNvSpPr txBox="1"/>
          <p:nvPr/>
        </p:nvSpPr>
        <p:spPr bwMode="auto">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981470189" name="Google Shape;56;p4"/>
          <p:cNvSpPr txBox="1"/>
          <p:nvPr/>
        </p:nvSpPr>
        <p:spPr bwMode="auto">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242938768" name="Google Shape;57;p4"/>
          <p:cNvSpPr txBox="1"/>
          <p:nvPr/>
        </p:nvSpPr>
        <p:spPr bwMode="auto">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1597548135" name="Google Shape;58;p4"/>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3">
              <a:alphaModFix/>
            </a:blip>
            <a:srcRect l="0" t="0" r="0" b="0"/>
            <a:stretch/>
          </a:blipFill>
          <a:ln>
            <a:noFill/>
          </a:ln>
        </p:spPr>
      </p:sp>
      <p:sp>
        <p:nvSpPr>
          <p:cNvPr id="1714409641" name="Google Shape;59;p4"/>
          <p:cNvSpPr txBox="1"/>
          <p:nvPr>
            <p:ph type="title"/>
          </p:nvPr>
        </p:nvSpPr>
        <p:spPr bwMode="auto">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pPr>
              <a:defRPr/>
            </a:pPr>
            <a:endParaRPr/>
          </a:p>
        </p:txBody>
      </p:sp>
      <p:grpSp>
        <p:nvGrpSpPr>
          <p:cNvPr id="1371852817" name="Google Shape;60;p4"/>
          <p:cNvGrpSpPr/>
          <p:nvPr/>
        </p:nvGrpSpPr>
        <p:grpSpPr bwMode="auto">
          <a:xfrm>
            <a:off x="6996127" y="9258300"/>
            <a:ext cx="3114608" cy="80040"/>
            <a:chOff x="0" y="0"/>
            <a:chExt cx="4152812" cy="106721"/>
          </a:xfrm>
        </p:grpSpPr>
        <p:grpSp>
          <p:nvGrpSpPr>
            <p:cNvPr id="61" name="Google Shape;61;p4"/>
            <p:cNvGrpSpPr/>
            <p:nvPr/>
          </p:nvGrpSpPr>
          <p:grpSpPr bwMode="auto">
            <a:xfrm>
              <a:off x="0" y="0"/>
              <a:ext cx="106721" cy="106721"/>
              <a:chOff x="0" y="0"/>
              <a:chExt cx="812800" cy="812800"/>
            </a:xfrm>
          </p:grpSpPr>
          <p:sp>
            <p:nvSpPr>
              <p:cNvPr id="62" name="Google Shape;62;p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3" name="Google Shape;63;p4"/>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4" name="Google Shape;64;p4"/>
            <p:cNvGrpSpPr/>
            <p:nvPr/>
          </p:nvGrpSpPr>
          <p:grpSpPr bwMode="auto">
            <a:xfrm>
              <a:off x="1348697" y="0"/>
              <a:ext cx="106721" cy="106721"/>
              <a:chOff x="0" y="0"/>
              <a:chExt cx="812800" cy="812800"/>
            </a:xfrm>
          </p:grpSpPr>
          <p:sp>
            <p:nvSpPr>
              <p:cNvPr id="65" name="Google Shape;65;p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6" name="Google Shape;66;p4"/>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7" name="Google Shape;67;p4"/>
            <p:cNvGrpSpPr/>
            <p:nvPr/>
          </p:nvGrpSpPr>
          <p:grpSpPr bwMode="auto">
            <a:xfrm>
              <a:off x="1798263" y="0"/>
              <a:ext cx="106721" cy="106721"/>
              <a:chOff x="0" y="0"/>
              <a:chExt cx="812800" cy="812800"/>
            </a:xfrm>
          </p:grpSpPr>
          <p:sp>
            <p:nvSpPr>
              <p:cNvPr id="68" name="Google Shape;68;p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9" name="Google Shape;69;p4"/>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0" name="Google Shape;70;p4"/>
            <p:cNvGrpSpPr/>
            <p:nvPr/>
          </p:nvGrpSpPr>
          <p:grpSpPr bwMode="auto">
            <a:xfrm>
              <a:off x="2247828" y="0"/>
              <a:ext cx="106721" cy="106721"/>
              <a:chOff x="0" y="0"/>
              <a:chExt cx="812800" cy="812800"/>
            </a:xfrm>
          </p:grpSpPr>
          <p:sp>
            <p:nvSpPr>
              <p:cNvPr id="71" name="Google Shape;71;p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2" name="Google Shape;72;p4"/>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3" name="Google Shape;73;p4"/>
            <p:cNvGrpSpPr/>
            <p:nvPr/>
          </p:nvGrpSpPr>
          <p:grpSpPr bwMode="auto">
            <a:xfrm>
              <a:off x="2697394" y="0"/>
              <a:ext cx="106721" cy="106721"/>
              <a:chOff x="0" y="0"/>
              <a:chExt cx="812800" cy="812800"/>
            </a:xfrm>
          </p:grpSpPr>
          <p:sp>
            <p:nvSpPr>
              <p:cNvPr id="74" name="Google Shape;74;p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5" name="Google Shape;75;p4"/>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6" name="Google Shape;76;p4"/>
            <p:cNvGrpSpPr/>
            <p:nvPr/>
          </p:nvGrpSpPr>
          <p:grpSpPr bwMode="auto">
            <a:xfrm>
              <a:off x="3146959" y="0"/>
              <a:ext cx="106721" cy="106721"/>
              <a:chOff x="0" y="0"/>
              <a:chExt cx="812800" cy="812800"/>
            </a:xfrm>
          </p:grpSpPr>
          <p:sp>
            <p:nvSpPr>
              <p:cNvPr id="77" name="Google Shape;77;p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8" name="Google Shape;78;p4"/>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9" name="Google Shape;79;p4"/>
            <p:cNvGrpSpPr/>
            <p:nvPr/>
          </p:nvGrpSpPr>
          <p:grpSpPr bwMode="auto">
            <a:xfrm>
              <a:off x="449566" y="0"/>
              <a:ext cx="106721" cy="106721"/>
              <a:chOff x="0" y="0"/>
              <a:chExt cx="812800" cy="812800"/>
            </a:xfrm>
          </p:grpSpPr>
          <p:sp>
            <p:nvSpPr>
              <p:cNvPr id="80" name="Google Shape;80;p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1" name="Google Shape;81;p4"/>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2" name="Google Shape;82;p4"/>
            <p:cNvGrpSpPr/>
            <p:nvPr/>
          </p:nvGrpSpPr>
          <p:grpSpPr bwMode="auto">
            <a:xfrm>
              <a:off x="899131" y="0"/>
              <a:ext cx="106721" cy="106721"/>
              <a:chOff x="0" y="0"/>
              <a:chExt cx="812800" cy="812800"/>
            </a:xfrm>
          </p:grpSpPr>
          <p:sp>
            <p:nvSpPr>
              <p:cNvPr id="83" name="Google Shape;83;p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4" name="Google Shape;84;p4"/>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5" name="Google Shape;85;p4"/>
            <p:cNvGrpSpPr/>
            <p:nvPr/>
          </p:nvGrpSpPr>
          <p:grpSpPr bwMode="auto">
            <a:xfrm>
              <a:off x="3596525" y="0"/>
              <a:ext cx="106721" cy="106721"/>
              <a:chOff x="0" y="0"/>
              <a:chExt cx="812800" cy="812800"/>
            </a:xfrm>
          </p:grpSpPr>
          <p:sp>
            <p:nvSpPr>
              <p:cNvPr id="86" name="Google Shape;86;p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7" name="Google Shape;87;p4"/>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8" name="Google Shape;88;p4"/>
            <p:cNvGrpSpPr/>
            <p:nvPr/>
          </p:nvGrpSpPr>
          <p:grpSpPr bwMode="auto">
            <a:xfrm>
              <a:off x="4046091" y="0"/>
              <a:ext cx="106721" cy="106721"/>
              <a:chOff x="0" y="0"/>
              <a:chExt cx="812800" cy="812800"/>
            </a:xfrm>
          </p:grpSpPr>
          <p:sp>
            <p:nvSpPr>
              <p:cNvPr id="89" name="Google Shape;89;p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0" name="Google Shape;90;p4"/>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Header" preserve="0" showMasterPhAnim="0" showMasterSp="1" type="secHead" userDrawn="1">
  <p:cSld name="SECTION_HEADER">
    <p:spTree>
      <p:nvGrpSpPr>
        <p:cNvPr id="1" name=""/>
        <p:cNvGrpSpPr/>
        <p:nvPr/>
      </p:nvGrpSpPr>
      <p:grpSpPr bwMode="auto">
        <a:xfrm>
          <a:off x="0" y="0"/>
          <a:ext cx="0" cy="0"/>
          <a:chOff x="0" y="0"/>
          <a:chExt cx="0" cy="0"/>
        </a:xfrm>
      </p:grpSpPr>
      <p:pic>
        <p:nvPicPr>
          <p:cNvPr id="971406089" name="Google Shape;92;p5"/>
          <p:cNvPicPr/>
          <p:nvPr/>
        </p:nvPicPr>
        <p:blipFill>
          <a:blip r:embed="rId2">
            <a:alphaModFix/>
          </a:blip>
          <a:stretch/>
        </p:blipFill>
        <p:spPr bwMode="auto">
          <a:xfrm>
            <a:off x="-1859300" y="-73"/>
            <a:ext cx="22726891" cy="10287000"/>
          </a:xfrm>
          <a:prstGeom prst="rect">
            <a:avLst/>
          </a:prstGeom>
          <a:noFill/>
          <a:ln>
            <a:noFill/>
          </a:ln>
        </p:spPr>
      </p:pic>
      <p:sp>
        <p:nvSpPr>
          <p:cNvPr id="1665830008" name="Google Shape;93;p5"/>
          <p:cNvSpPr txBox="1"/>
          <p:nvPr>
            <p:ph type="body" idx="1"/>
          </p:nvPr>
        </p:nvSpPr>
        <p:spPr bwMode="auto">
          <a:xfrm>
            <a:off x="2910488" y="66442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100"/>
              <a:buNone/>
              <a:defRPr/>
            </a:lvl1pPr>
            <a:lvl2pPr marL="914400" lvl="1" indent="-228600" algn="l">
              <a:spcBef>
                <a:spcPts val="360"/>
              </a:spcBef>
              <a:spcAft>
                <a:spcPts val="0"/>
              </a:spcAft>
              <a:buSzPts val="2100"/>
              <a:buNone/>
              <a:defRPr/>
            </a:lvl2pPr>
            <a:lvl3pPr marL="1371600" lvl="2" indent="-228600" algn="l">
              <a:spcBef>
                <a:spcPts val="320"/>
              </a:spcBef>
              <a:spcAft>
                <a:spcPts val="0"/>
              </a:spcAft>
              <a:buSzPts val="2100"/>
              <a:buNone/>
              <a:defRPr/>
            </a:lvl3pPr>
            <a:lvl4pPr marL="1828800" lvl="3" indent="-228600" algn="l">
              <a:spcBef>
                <a:spcPts val="280"/>
              </a:spcBef>
              <a:spcAft>
                <a:spcPts val="0"/>
              </a:spcAft>
              <a:buSzPts val="2100"/>
              <a:buNone/>
              <a:defRPr/>
            </a:lvl4pPr>
            <a:lvl5pPr marL="2286000" lvl="4" indent="-228600" algn="l">
              <a:spcBef>
                <a:spcPts val="280"/>
              </a:spcBef>
              <a:spcAft>
                <a:spcPts val="0"/>
              </a:spcAft>
              <a:buSzPts val="2100"/>
              <a:buNone/>
              <a:defRPr/>
            </a:lvl5pPr>
            <a:lvl6pPr marL="2743200" lvl="5" indent="-228600" algn="l">
              <a:spcBef>
                <a:spcPts val="280"/>
              </a:spcBef>
              <a:spcAft>
                <a:spcPts val="0"/>
              </a:spcAft>
              <a:buSzPts val="2100"/>
              <a:buNone/>
              <a:defRPr/>
            </a:lvl6pPr>
            <a:lvl7pPr marL="3200400" lvl="6" indent="-228600" algn="l">
              <a:spcBef>
                <a:spcPts val="280"/>
              </a:spcBef>
              <a:spcAft>
                <a:spcPts val="0"/>
              </a:spcAft>
              <a:buSzPts val="2100"/>
              <a:buNone/>
              <a:defRPr/>
            </a:lvl7pPr>
            <a:lvl8pPr marL="3657600" lvl="7" indent="-228600" algn="l">
              <a:spcBef>
                <a:spcPts val="280"/>
              </a:spcBef>
              <a:spcAft>
                <a:spcPts val="0"/>
              </a:spcAft>
              <a:buSzPts val="2100"/>
              <a:buNone/>
              <a:defRPr/>
            </a:lvl8pPr>
            <a:lvl9pPr marL="4114800" lvl="8" indent="-228600" algn="l">
              <a:spcBef>
                <a:spcPts val="280"/>
              </a:spcBef>
              <a:spcAft>
                <a:spcPts val="0"/>
              </a:spcAft>
              <a:buSzPts val="2100"/>
              <a:buNone/>
              <a:defRPr/>
            </a:lvl9pPr>
          </a:lstStyle>
          <a:p>
            <a:pPr>
              <a:defRPr/>
            </a:pPr>
            <a:endParaRPr/>
          </a:p>
        </p:txBody>
      </p:sp>
      <p:sp>
        <p:nvSpPr>
          <p:cNvPr id="1595195932" name="Google Shape;94;p5"/>
          <p:cNvSpPr txBox="1"/>
          <p:nvPr/>
        </p:nvSpPr>
        <p:spPr bwMode="auto">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00423636" name="Google Shape;95;p5"/>
          <p:cNvSpPr txBox="1"/>
          <p:nvPr/>
        </p:nvSpPr>
        <p:spPr bwMode="auto">
          <a:xfrm>
            <a:off x="16320901" y="553618"/>
            <a:ext cx="975299"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807331431" name="Google Shape;96;p5"/>
          <p:cNvSpPr txBox="1"/>
          <p:nvPr/>
        </p:nvSpPr>
        <p:spPr bwMode="auto">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301788185" name="Google Shape;97;p5"/>
          <p:cNvSpPr txBox="1"/>
          <p:nvPr/>
        </p:nvSpPr>
        <p:spPr bwMode="auto">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376652960" name="Google Shape;98;p5"/>
          <p:cNvSpPr txBox="1"/>
          <p:nvPr/>
        </p:nvSpPr>
        <p:spPr bwMode="auto">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489796561" name="Google Shape;99;p5"/>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3">
              <a:alphaModFix/>
            </a:blip>
            <a:srcRect l="0" t="0" r="0" b="0"/>
            <a:stretch/>
          </a:blipFill>
          <a:ln>
            <a:noFill/>
          </a:ln>
        </p:spPr>
      </p:sp>
      <p:sp>
        <p:nvSpPr>
          <p:cNvPr id="82367628" name="Google Shape;100;p5"/>
          <p:cNvSpPr txBox="1"/>
          <p:nvPr>
            <p:ph type="title"/>
          </p:nvPr>
        </p:nvSpPr>
        <p:spPr bwMode="auto">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pPr>
              <a:defRPr/>
            </a:pPr>
            <a:endParaRPr/>
          </a:p>
        </p:txBody>
      </p:sp>
      <p:grpSp>
        <p:nvGrpSpPr>
          <p:cNvPr id="1635960254" name="Google Shape;101;p5"/>
          <p:cNvGrpSpPr/>
          <p:nvPr/>
        </p:nvGrpSpPr>
        <p:grpSpPr bwMode="auto">
          <a:xfrm>
            <a:off x="2359401" y="1130185"/>
            <a:ext cx="3114608" cy="80040"/>
            <a:chOff x="0" y="0"/>
            <a:chExt cx="4152812" cy="106721"/>
          </a:xfrm>
        </p:grpSpPr>
        <p:grpSp>
          <p:nvGrpSpPr>
            <p:cNvPr id="102" name="Google Shape;102;p5"/>
            <p:cNvGrpSpPr/>
            <p:nvPr/>
          </p:nvGrpSpPr>
          <p:grpSpPr bwMode="auto">
            <a:xfrm>
              <a:off x="0" y="0"/>
              <a:ext cx="106721" cy="106721"/>
              <a:chOff x="0" y="0"/>
              <a:chExt cx="812800" cy="812800"/>
            </a:xfrm>
          </p:grpSpPr>
          <p:sp>
            <p:nvSpPr>
              <p:cNvPr id="103" name="Google Shape;103;p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4" name="Google Shape;104;p5"/>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5" name="Google Shape;105;p5"/>
            <p:cNvGrpSpPr/>
            <p:nvPr/>
          </p:nvGrpSpPr>
          <p:grpSpPr bwMode="auto">
            <a:xfrm>
              <a:off x="1348697" y="0"/>
              <a:ext cx="106721" cy="106721"/>
              <a:chOff x="0" y="0"/>
              <a:chExt cx="812800" cy="812800"/>
            </a:xfrm>
          </p:grpSpPr>
          <p:sp>
            <p:nvSpPr>
              <p:cNvPr id="106" name="Google Shape;106;p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7" name="Google Shape;107;p5"/>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8" name="Google Shape;108;p5"/>
            <p:cNvGrpSpPr/>
            <p:nvPr/>
          </p:nvGrpSpPr>
          <p:grpSpPr bwMode="auto">
            <a:xfrm>
              <a:off x="1798263" y="0"/>
              <a:ext cx="106721" cy="106721"/>
              <a:chOff x="0" y="0"/>
              <a:chExt cx="812800" cy="812800"/>
            </a:xfrm>
          </p:grpSpPr>
          <p:sp>
            <p:nvSpPr>
              <p:cNvPr id="109" name="Google Shape;109;p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0" name="Google Shape;110;p5"/>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1" name="Google Shape;111;p5"/>
            <p:cNvGrpSpPr/>
            <p:nvPr/>
          </p:nvGrpSpPr>
          <p:grpSpPr bwMode="auto">
            <a:xfrm>
              <a:off x="2247828" y="0"/>
              <a:ext cx="106721" cy="106721"/>
              <a:chOff x="0" y="0"/>
              <a:chExt cx="812800" cy="812800"/>
            </a:xfrm>
          </p:grpSpPr>
          <p:sp>
            <p:nvSpPr>
              <p:cNvPr id="112" name="Google Shape;112;p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3" name="Google Shape;113;p5"/>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4" name="Google Shape;114;p5"/>
            <p:cNvGrpSpPr/>
            <p:nvPr/>
          </p:nvGrpSpPr>
          <p:grpSpPr bwMode="auto">
            <a:xfrm>
              <a:off x="2697394" y="0"/>
              <a:ext cx="106721" cy="106721"/>
              <a:chOff x="0" y="0"/>
              <a:chExt cx="812800" cy="812800"/>
            </a:xfrm>
          </p:grpSpPr>
          <p:sp>
            <p:nvSpPr>
              <p:cNvPr id="115" name="Google Shape;115;p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6" name="Google Shape;116;p5"/>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7" name="Google Shape;117;p5"/>
            <p:cNvGrpSpPr/>
            <p:nvPr/>
          </p:nvGrpSpPr>
          <p:grpSpPr bwMode="auto">
            <a:xfrm>
              <a:off x="3146959" y="0"/>
              <a:ext cx="106721" cy="106721"/>
              <a:chOff x="0" y="0"/>
              <a:chExt cx="812800" cy="812800"/>
            </a:xfrm>
          </p:grpSpPr>
          <p:sp>
            <p:nvSpPr>
              <p:cNvPr id="118" name="Google Shape;118;p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9" name="Google Shape;119;p5"/>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0" name="Google Shape;120;p5"/>
            <p:cNvGrpSpPr/>
            <p:nvPr/>
          </p:nvGrpSpPr>
          <p:grpSpPr bwMode="auto">
            <a:xfrm>
              <a:off x="449566" y="0"/>
              <a:ext cx="106721" cy="106721"/>
              <a:chOff x="0" y="0"/>
              <a:chExt cx="812800" cy="812800"/>
            </a:xfrm>
          </p:grpSpPr>
          <p:sp>
            <p:nvSpPr>
              <p:cNvPr id="121" name="Google Shape;121;p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2" name="Google Shape;122;p5"/>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3" name="Google Shape;123;p5"/>
            <p:cNvGrpSpPr/>
            <p:nvPr/>
          </p:nvGrpSpPr>
          <p:grpSpPr bwMode="auto">
            <a:xfrm>
              <a:off x="899131" y="0"/>
              <a:ext cx="106721" cy="106721"/>
              <a:chOff x="0" y="0"/>
              <a:chExt cx="812800" cy="812800"/>
            </a:xfrm>
          </p:grpSpPr>
          <p:sp>
            <p:nvSpPr>
              <p:cNvPr id="124" name="Google Shape;124;p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5" name="Google Shape;125;p5"/>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6" name="Google Shape;126;p5"/>
            <p:cNvGrpSpPr/>
            <p:nvPr/>
          </p:nvGrpSpPr>
          <p:grpSpPr bwMode="auto">
            <a:xfrm>
              <a:off x="3596525" y="0"/>
              <a:ext cx="106721" cy="106721"/>
              <a:chOff x="0" y="0"/>
              <a:chExt cx="812800" cy="812800"/>
            </a:xfrm>
          </p:grpSpPr>
          <p:sp>
            <p:nvSpPr>
              <p:cNvPr id="127" name="Google Shape;127;p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8" name="Google Shape;128;p5"/>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9" name="Google Shape;129;p5"/>
            <p:cNvGrpSpPr/>
            <p:nvPr/>
          </p:nvGrpSpPr>
          <p:grpSpPr bwMode="auto">
            <a:xfrm>
              <a:off x="4046091" y="0"/>
              <a:ext cx="106721" cy="106721"/>
              <a:chOff x="0" y="0"/>
              <a:chExt cx="812800" cy="812800"/>
            </a:xfrm>
          </p:grpSpPr>
          <p:sp>
            <p:nvSpPr>
              <p:cNvPr id="130" name="Google Shape;130;p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1" name="Google Shape;131;p5"/>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wo Content" preserve="0" showMasterPhAnim="0" showMasterSp="1" type="twoObj" userDrawn="1">
  <p:cSld name="TWO_OBJECTS">
    <p:spTree>
      <p:nvGrpSpPr>
        <p:cNvPr id="1" name=""/>
        <p:cNvGrpSpPr/>
        <p:nvPr/>
      </p:nvGrpSpPr>
      <p:grpSpPr bwMode="auto">
        <a:xfrm>
          <a:off x="0" y="0"/>
          <a:ext cx="0" cy="0"/>
          <a:chOff x="0" y="0"/>
          <a:chExt cx="0" cy="0"/>
        </a:xfrm>
      </p:grpSpPr>
      <p:pic>
        <p:nvPicPr>
          <p:cNvPr id="440015314" name="Google Shape;133;p6"/>
          <p:cNvPicPr/>
          <p:nvPr/>
        </p:nvPicPr>
        <p:blipFill>
          <a:blip r:embed="rId2">
            <a:alphaModFix/>
          </a:blip>
          <a:stretch/>
        </p:blipFill>
        <p:spPr bwMode="auto">
          <a:xfrm>
            <a:off x="-1859300" y="-73"/>
            <a:ext cx="22726891" cy="10287000"/>
          </a:xfrm>
          <a:prstGeom prst="rect">
            <a:avLst/>
          </a:prstGeom>
          <a:noFill/>
          <a:ln>
            <a:noFill/>
          </a:ln>
        </p:spPr>
      </p:pic>
      <p:sp>
        <p:nvSpPr>
          <p:cNvPr id="2075171637" name="Google Shape;134;p6"/>
          <p:cNvSpPr txBox="1"/>
          <p:nvPr>
            <p:ph type="body" idx="1"/>
          </p:nvPr>
        </p:nvSpPr>
        <p:spPr bwMode="auto">
          <a:xfrm>
            <a:off x="2107850"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pPr>
              <a:defRPr/>
            </a:pPr>
            <a:endParaRPr/>
          </a:p>
        </p:txBody>
      </p:sp>
      <p:sp>
        <p:nvSpPr>
          <p:cNvPr id="913384025" name="Google Shape;135;p6"/>
          <p:cNvSpPr txBox="1"/>
          <p:nvPr>
            <p:ph type="body" idx="2"/>
          </p:nvPr>
        </p:nvSpPr>
        <p:spPr bwMode="auto">
          <a:xfrm>
            <a:off x="7551628"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pPr>
              <a:defRPr/>
            </a:pPr>
            <a:endParaRPr/>
          </a:p>
        </p:txBody>
      </p:sp>
      <p:sp>
        <p:nvSpPr>
          <p:cNvPr id="36719132" name="Google Shape;136;p6"/>
          <p:cNvSpPr txBox="1"/>
          <p:nvPr/>
        </p:nvSpPr>
        <p:spPr bwMode="auto">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679926142" name="Google Shape;137;p6"/>
          <p:cNvSpPr txBox="1"/>
          <p:nvPr/>
        </p:nvSpPr>
        <p:spPr bwMode="auto">
          <a:xfrm>
            <a:off x="16320901" y="553618"/>
            <a:ext cx="975299"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196817403" name="Google Shape;138;p6"/>
          <p:cNvSpPr txBox="1"/>
          <p:nvPr/>
        </p:nvSpPr>
        <p:spPr bwMode="auto">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871947566" name="Google Shape;139;p6"/>
          <p:cNvSpPr txBox="1"/>
          <p:nvPr/>
        </p:nvSpPr>
        <p:spPr bwMode="auto">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126333978" name="Google Shape;140;p6"/>
          <p:cNvSpPr txBox="1"/>
          <p:nvPr/>
        </p:nvSpPr>
        <p:spPr bwMode="auto">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237802607" name="Google Shape;141;p6"/>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3">
              <a:alphaModFix/>
            </a:blip>
            <a:srcRect l="0" t="0" r="0" b="0"/>
            <a:stretch/>
          </a:blipFill>
          <a:ln>
            <a:noFill/>
          </a:ln>
        </p:spPr>
      </p:sp>
      <p:sp>
        <p:nvSpPr>
          <p:cNvPr id="1105155749" name="Google Shape;142;p6"/>
          <p:cNvSpPr txBox="1"/>
          <p:nvPr>
            <p:ph type="title"/>
          </p:nvPr>
        </p:nvSpPr>
        <p:spPr bwMode="auto">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pPr>
              <a:defRPr/>
            </a:pPr>
            <a:endParaRPr/>
          </a:p>
        </p:txBody>
      </p:sp>
      <p:grpSp>
        <p:nvGrpSpPr>
          <p:cNvPr id="485971817" name="Google Shape;143;p6"/>
          <p:cNvGrpSpPr/>
          <p:nvPr/>
        </p:nvGrpSpPr>
        <p:grpSpPr bwMode="auto">
          <a:xfrm>
            <a:off x="2359401" y="1130185"/>
            <a:ext cx="3114608" cy="80040"/>
            <a:chOff x="0" y="0"/>
            <a:chExt cx="4152812" cy="106721"/>
          </a:xfrm>
        </p:grpSpPr>
        <p:grpSp>
          <p:nvGrpSpPr>
            <p:cNvPr id="144" name="Google Shape;144;p6"/>
            <p:cNvGrpSpPr/>
            <p:nvPr/>
          </p:nvGrpSpPr>
          <p:grpSpPr bwMode="auto">
            <a:xfrm>
              <a:off x="0" y="0"/>
              <a:ext cx="106721" cy="106721"/>
              <a:chOff x="0" y="0"/>
              <a:chExt cx="812800" cy="812800"/>
            </a:xfrm>
          </p:grpSpPr>
          <p:sp>
            <p:nvSpPr>
              <p:cNvPr id="145" name="Google Shape;145;p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6" name="Google Shape;146;p6"/>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7" name="Google Shape;147;p6"/>
            <p:cNvGrpSpPr/>
            <p:nvPr/>
          </p:nvGrpSpPr>
          <p:grpSpPr bwMode="auto">
            <a:xfrm>
              <a:off x="1348697" y="0"/>
              <a:ext cx="106721" cy="106721"/>
              <a:chOff x="0" y="0"/>
              <a:chExt cx="812800" cy="812800"/>
            </a:xfrm>
          </p:grpSpPr>
          <p:sp>
            <p:nvSpPr>
              <p:cNvPr id="148" name="Google Shape;148;p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9" name="Google Shape;149;p6"/>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0" name="Google Shape;150;p6"/>
            <p:cNvGrpSpPr/>
            <p:nvPr/>
          </p:nvGrpSpPr>
          <p:grpSpPr bwMode="auto">
            <a:xfrm>
              <a:off x="1798263" y="0"/>
              <a:ext cx="106721" cy="106721"/>
              <a:chOff x="0" y="0"/>
              <a:chExt cx="812800" cy="812800"/>
            </a:xfrm>
          </p:grpSpPr>
          <p:sp>
            <p:nvSpPr>
              <p:cNvPr id="151" name="Google Shape;151;p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2" name="Google Shape;152;p6"/>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3" name="Google Shape;153;p6"/>
            <p:cNvGrpSpPr/>
            <p:nvPr/>
          </p:nvGrpSpPr>
          <p:grpSpPr bwMode="auto">
            <a:xfrm>
              <a:off x="2247828" y="0"/>
              <a:ext cx="106721" cy="106721"/>
              <a:chOff x="0" y="0"/>
              <a:chExt cx="812800" cy="812800"/>
            </a:xfrm>
          </p:grpSpPr>
          <p:sp>
            <p:nvSpPr>
              <p:cNvPr id="154" name="Google Shape;154;p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5" name="Google Shape;155;p6"/>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6" name="Google Shape;156;p6"/>
            <p:cNvGrpSpPr/>
            <p:nvPr/>
          </p:nvGrpSpPr>
          <p:grpSpPr bwMode="auto">
            <a:xfrm>
              <a:off x="2697394" y="0"/>
              <a:ext cx="106721" cy="106721"/>
              <a:chOff x="0" y="0"/>
              <a:chExt cx="812800" cy="812800"/>
            </a:xfrm>
          </p:grpSpPr>
          <p:sp>
            <p:nvSpPr>
              <p:cNvPr id="157" name="Google Shape;157;p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8" name="Google Shape;158;p6"/>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9" name="Google Shape;159;p6"/>
            <p:cNvGrpSpPr/>
            <p:nvPr/>
          </p:nvGrpSpPr>
          <p:grpSpPr bwMode="auto">
            <a:xfrm>
              <a:off x="3146959" y="0"/>
              <a:ext cx="106721" cy="106721"/>
              <a:chOff x="0" y="0"/>
              <a:chExt cx="812800" cy="812800"/>
            </a:xfrm>
          </p:grpSpPr>
          <p:sp>
            <p:nvSpPr>
              <p:cNvPr id="160" name="Google Shape;160;p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1" name="Google Shape;161;p6"/>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2" name="Google Shape;162;p6"/>
            <p:cNvGrpSpPr/>
            <p:nvPr/>
          </p:nvGrpSpPr>
          <p:grpSpPr bwMode="auto">
            <a:xfrm>
              <a:off x="449566" y="0"/>
              <a:ext cx="106721" cy="106721"/>
              <a:chOff x="0" y="0"/>
              <a:chExt cx="812800" cy="812800"/>
            </a:xfrm>
          </p:grpSpPr>
          <p:sp>
            <p:nvSpPr>
              <p:cNvPr id="163" name="Google Shape;163;p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4" name="Google Shape;164;p6"/>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5" name="Google Shape;165;p6"/>
            <p:cNvGrpSpPr/>
            <p:nvPr/>
          </p:nvGrpSpPr>
          <p:grpSpPr bwMode="auto">
            <a:xfrm>
              <a:off x="899131" y="0"/>
              <a:ext cx="106721" cy="106721"/>
              <a:chOff x="0" y="0"/>
              <a:chExt cx="812800" cy="812800"/>
            </a:xfrm>
          </p:grpSpPr>
          <p:sp>
            <p:nvSpPr>
              <p:cNvPr id="166" name="Google Shape;166;p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7" name="Google Shape;167;p6"/>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8" name="Google Shape;168;p6"/>
            <p:cNvGrpSpPr/>
            <p:nvPr/>
          </p:nvGrpSpPr>
          <p:grpSpPr bwMode="auto">
            <a:xfrm>
              <a:off x="3596525" y="0"/>
              <a:ext cx="106721" cy="106721"/>
              <a:chOff x="0" y="0"/>
              <a:chExt cx="812800" cy="812800"/>
            </a:xfrm>
          </p:grpSpPr>
          <p:sp>
            <p:nvSpPr>
              <p:cNvPr id="169" name="Google Shape;169;p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0" name="Google Shape;170;p6"/>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1" name="Google Shape;171;p6"/>
            <p:cNvGrpSpPr/>
            <p:nvPr/>
          </p:nvGrpSpPr>
          <p:grpSpPr bwMode="auto">
            <a:xfrm>
              <a:off x="4046091" y="0"/>
              <a:ext cx="106721" cy="106721"/>
              <a:chOff x="0" y="0"/>
              <a:chExt cx="812800" cy="812800"/>
            </a:xfrm>
          </p:grpSpPr>
          <p:sp>
            <p:nvSpPr>
              <p:cNvPr id="172" name="Google Shape;172;p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3" name="Google Shape;173;p6"/>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arison" preserve="0" showMasterPhAnim="0" showMasterSp="1" type="twoTxTwoObj" userDrawn="1">
  <p:cSld name="TWO_OBJECTS_WITH_TEXT">
    <p:spTree>
      <p:nvGrpSpPr>
        <p:cNvPr id="1" name=""/>
        <p:cNvGrpSpPr/>
        <p:nvPr/>
      </p:nvGrpSpPr>
      <p:grpSpPr bwMode="auto">
        <a:xfrm>
          <a:off x="0" y="0"/>
          <a:ext cx="0" cy="0"/>
          <a:chOff x="0" y="0"/>
          <a:chExt cx="0" cy="0"/>
        </a:xfrm>
      </p:grpSpPr>
      <p:pic>
        <p:nvPicPr>
          <p:cNvPr id="1820709792" name="Google Shape;175;p7"/>
          <p:cNvPicPr/>
          <p:nvPr/>
        </p:nvPicPr>
        <p:blipFill>
          <a:blip r:embed="rId2">
            <a:alphaModFix/>
          </a:blip>
          <a:stretch/>
        </p:blipFill>
        <p:spPr bwMode="auto">
          <a:xfrm>
            <a:off x="-1859300" y="-73"/>
            <a:ext cx="22726891" cy="10287000"/>
          </a:xfrm>
          <a:prstGeom prst="rect">
            <a:avLst/>
          </a:prstGeom>
          <a:noFill/>
          <a:ln>
            <a:noFill/>
          </a:ln>
        </p:spPr>
      </p:pic>
      <p:sp>
        <p:nvSpPr>
          <p:cNvPr id="377046990" name="Google Shape;176;p7"/>
          <p:cNvSpPr txBox="1"/>
          <p:nvPr>
            <p:ph type="body" idx="1"/>
          </p:nvPr>
        </p:nvSpPr>
        <p:spPr bwMode="auto">
          <a:xfrm>
            <a:off x="2316700" y="4907774"/>
            <a:ext cx="5588399"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pPr>
              <a:defRPr/>
            </a:pPr>
            <a:endParaRPr/>
          </a:p>
        </p:txBody>
      </p:sp>
      <p:sp>
        <p:nvSpPr>
          <p:cNvPr id="644216566" name="Google Shape;177;p7"/>
          <p:cNvSpPr txBox="1"/>
          <p:nvPr>
            <p:ph type="body" idx="2"/>
          </p:nvPr>
        </p:nvSpPr>
        <p:spPr bwMode="auto">
          <a:xfrm>
            <a:off x="8109551" y="4907774"/>
            <a:ext cx="55911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pPr>
              <a:defRPr/>
            </a:pPr>
            <a:endParaRPr/>
          </a:p>
        </p:txBody>
      </p:sp>
      <p:sp>
        <p:nvSpPr>
          <p:cNvPr id="875029509" name="Google Shape;178;p7"/>
          <p:cNvSpPr txBox="1"/>
          <p:nvPr/>
        </p:nvSpPr>
        <p:spPr bwMode="auto">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895603010" name="Google Shape;179;p7"/>
          <p:cNvSpPr txBox="1"/>
          <p:nvPr/>
        </p:nvSpPr>
        <p:spPr bwMode="auto">
          <a:xfrm>
            <a:off x="16320901" y="553618"/>
            <a:ext cx="975299"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2016927715" name="Google Shape;180;p7"/>
          <p:cNvSpPr txBox="1"/>
          <p:nvPr/>
        </p:nvSpPr>
        <p:spPr bwMode="auto">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786269266" name="Google Shape;181;p7"/>
          <p:cNvSpPr txBox="1"/>
          <p:nvPr/>
        </p:nvSpPr>
        <p:spPr bwMode="auto">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313165142" name="Google Shape;182;p7"/>
          <p:cNvSpPr txBox="1"/>
          <p:nvPr/>
        </p:nvSpPr>
        <p:spPr bwMode="auto">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1938547434" name="Google Shape;183;p7"/>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3">
              <a:alphaModFix/>
            </a:blip>
            <a:srcRect l="0" t="0" r="0" b="0"/>
            <a:stretch/>
          </a:blipFill>
          <a:ln>
            <a:noFill/>
          </a:ln>
        </p:spPr>
      </p:sp>
      <p:sp>
        <p:nvSpPr>
          <p:cNvPr id="2000494941" name="Google Shape;184;p7"/>
          <p:cNvSpPr txBox="1"/>
          <p:nvPr>
            <p:ph type="title"/>
          </p:nvPr>
        </p:nvSpPr>
        <p:spPr bwMode="auto">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pPr>
              <a:defRPr/>
            </a:pPr>
            <a:endParaRPr/>
          </a:p>
        </p:txBody>
      </p:sp>
      <p:grpSp>
        <p:nvGrpSpPr>
          <p:cNvPr id="1052729417" name="Google Shape;185;p7"/>
          <p:cNvGrpSpPr/>
          <p:nvPr/>
        </p:nvGrpSpPr>
        <p:grpSpPr bwMode="auto">
          <a:xfrm>
            <a:off x="5402126" y="1028700"/>
            <a:ext cx="3114608" cy="80040"/>
            <a:chOff x="0" y="0"/>
            <a:chExt cx="4152812" cy="106721"/>
          </a:xfrm>
        </p:grpSpPr>
        <p:grpSp>
          <p:nvGrpSpPr>
            <p:cNvPr id="186" name="Google Shape;186;p7"/>
            <p:cNvGrpSpPr/>
            <p:nvPr/>
          </p:nvGrpSpPr>
          <p:grpSpPr bwMode="auto">
            <a:xfrm>
              <a:off x="0" y="0"/>
              <a:ext cx="106721" cy="106721"/>
              <a:chOff x="0" y="0"/>
              <a:chExt cx="812800" cy="812800"/>
            </a:xfrm>
          </p:grpSpPr>
          <p:sp>
            <p:nvSpPr>
              <p:cNvPr id="187" name="Google Shape;187;p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88" name="Google Shape;188;p7"/>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89" name="Google Shape;189;p7"/>
            <p:cNvGrpSpPr/>
            <p:nvPr/>
          </p:nvGrpSpPr>
          <p:grpSpPr bwMode="auto">
            <a:xfrm>
              <a:off x="1348697" y="0"/>
              <a:ext cx="106721" cy="106721"/>
              <a:chOff x="0" y="0"/>
              <a:chExt cx="812800" cy="812800"/>
            </a:xfrm>
          </p:grpSpPr>
          <p:sp>
            <p:nvSpPr>
              <p:cNvPr id="190" name="Google Shape;190;p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91" name="Google Shape;191;p7"/>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92" name="Google Shape;192;p7"/>
            <p:cNvGrpSpPr/>
            <p:nvPr/>
          </p:nvGrpSpPr>
          <p:grpSpPr bwMode="auto">
            <a:xfrm>
              <a:off x="1798263" y="0"/>
              <a:ext cx="106721" cy="106721"/>
              <a:chOff x="0" y="0"/>
              <a:chExt cx="812800" cy="812800"/>
            </a:xfrm>
          </p:grpSpPr>
          <p:sp>
            <p:nvSpPr>
              <p:cNvPr id="193" name="Google Shape;193;p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94" name="Google Shape;194;p7"/>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95" name="Google Shape;195;p7"/>
            <p:cNvGrpSpPr/>
            <p:nvPr/>
          </p:nvGrpSpPr>
          <p:grpSpPr bwMode="auto">
            <a:xfrm>
              <a:off x="2247828" y="0"/>
              <a:ext cx="106721" cy="106721"/>
              <a:chOff x="0" y="0"/>
              <a:chExt cx="812800" cy="812800"/>
            </a:xfrm>
          </p:grpSpPr>
          <p:sp>
            <p:nvSpPr>
              <p:cNvPr id="196" name="Google Shape;196;p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97" name="Google Shape;197;p7"/>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98" name="Google Shape;198;p7"/>
            <p:cNvGrpSpPr/>
            <p:nvPr/>
          </p:nvGrpSpPr>
          <p:grpSpPr bwMode="auto">
            <a:xfrm>
              <a:off x="2697394" y="0"/>
              <a:ext cx="106721" cy="106721"/>
              <a:chOff x="0" y="0"/>
              <a:chExt cx="812800" cy="812800"/>
            </a:xfrm>
          </p:grpSpPr>
          <p:sp>
            <p:nvSpPr>
              <p:cNvPr id="199" name="Google Shape;199;p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00" name="Google Shape;200;p7"/>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01" name="Google Shape;201;p7"/>
            <p:cNvGrpSpPr/>
            <p:nvPr/>
          </p:nvGrpSpPr>
          <p:grpSpPr bwMode="auto">
            <a:xfrm>
              <a:off x="3146959" y="0"/>
              <a:ext cx="106721" cy="106721"/>
              <a:chOff x="0" y="0"/>
              <a:chExt cx="812800" cy="812800"/>
            </a:xfrm>
          </p:grpSpPr>
          <p:sp>
            <p:nvSpPr>
              <p:cNvPr id="202" name="Google Shape;202;p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03" name="Google Shape;203;p7"/>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04" name="Google Shape;204;p7"/>
            <p:cNvGrpSpPr/>
            <p:nvPr/>
          </p:nvGrpSpPr>
          <p:grpSpPr bwMode="auto">
            <a:xfrm>
              <a:off x="449566" y="0"/>
              <a:ext cx="106721" cy="106721"/>
              <a:chOff x="0" y="0"/>
              <a:chExt cx="812800" cy="812800"/>
            </a:xfrm>
          </p:grpSpPr>
          <p:sp>
            <p:nvSpPr>
              <p:cNvPr id="205" name="Google Shape;205;p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06" name="Google Shape;206;p7"/>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07" name="Google Shape;207;p7"/>
            <p:cNvGrpSpPr/>
            <p:nvPr/>
          </p:nvGrpSpPr>
          <p:grpSpPr bwMode="auto">
            <a:xfrm>
              <a:off x="899131" y="0"/>
              <a:ext cx="106721" cy="106721"/>
              <a:chOff x="0" y="0"/>
              <a:chExt cx="812800" cy="812800"/>
            </a:xfrm>
          </p:grpSpPr>
          <p:sp>
            <p:nvSpPr>
              <p:cNvPr id="208" name="Google Shape;208;p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09" name="Google Shape;209;p7"/>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10" name="Google Shape;210;p7"/>
            <p:cNvGrpSpPr/>
            <p:nvPr/>
          </p:nvGrpSpPr>
          <p:grpSpPr bwMode="auto">
            <a:xfrm>
              <a:off x="3596525" y="0"/>
              <a:ext cx="106721" cy="106721"/>
              <a:chOff x="0" y="0"/>
              <a:chExt cx="812800" cy="812800"/>
            </a:xfrm>
          </p:grpSpPr>
          <p:sp>
            <p:nvSpPr>
              <p:cNvPr id="211" name="Google Shape;211;p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12" name="Google Shape;212;p7"/>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13" name="Google Shape;213;p7"/>
            <p:cNvGrpSpPr/>
            <p:nvPr/>
          </p:nvGrpSpPr>
          <p:grpSpPr bwMode="auto">
            <a:xfrm>
              <a:off x="4046091" y="0"/>
              <a:ext cx="106721" cy="106721"/>
              <a:chOff x="0" y="0"/>
              <a:chExt cx="812800" cy="812800"/>
            </a:xfrm>
          </p:grpSpPr>
          <p:sp>
            <p:nvSpPr>
              <p:cNvPr id="214" name="Google Shape;214;p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15" name="Google Shape;215;p7"/>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showMasterSp="1" type="titleOnly" userDrawn="1">
  <p:cSld name="TITLE_ONLY">
    <p:spTree>
      <p:nvGrpSpPr>
        <p:cNvPr id="1" name=""/>
        <p:cNvGrpSpPr/>
        <p:nvPr/>
      </p:nvGrpSpPr>
      <p:grpSpPr bwMode="auto">
        <a:xfrm>
          <a:off x="0" y="0"/>
          <a:ext cx="0" cy="0"/>
          <a:chOff x="0" y="0"/>
          <a:chExt cx="0" cy="0"/>
        </a:xfrm>
      </p:grpSpPr>
      <p:pic>
        <p:nvPicPr>
          <p:cNvPr id="1370822128" name="Google Shape;217;p8"/>
          <p:cNvPicPr/>
          <p:nvPr/>
        </p:nvPicPr>
        <p:blipFill>
          <a:blip r:embed="rId2">
            <a:alphaModFix/>
          </a:blip>
          <a:stretch/>
        </p:blipFill>
        <p:spPr bwMode="auto">
          <a:xfrm>
            <a:off x="-1859300" y="-73"/>
            <a:ext cx="22726891" cy="10287000"/>
          </a:xfrm>
          <a:prstGeom prst="rect">
            <a:avLst/>
          </a:prstGeom>
          <a:noFill/>
          <a:ln>
            <a:noFill/>
          </a:ln>
        </p:spPr>
      </p:pic>
      <p:sp>
        <p:nvSpPr>
          <p:cNvPr id="135399572" name="Google Shape;218;p8"/>
          <p:cNvSpPr txBox="1"/>
          <p:nvPr/>
        </p:nvSpPr>
        <p:spPr bwMode="auto">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450505693" name="Google Shape;219;p8"/>
          <p:cNvSpPr txBox="1"/>
          <p:nvPr/>
        </p:nvSpPr>
        <p:spPr bwMode="auto">
          <a:xfrm>
            <a:off x="16320901" y="553618"/>
            <a:ext cx="975299"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2068275558" name="Google Shape;220;p8"/>
          <p:cNvSpPr txBox="1"/>
          <p:nvPr/>
        </p:nvSpPr>
        <p:spPr bwMode="auto">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401288370" name="Google Shape;221;p8"/>
          <p:cNvSpPr txBox="1"/>
          <p:nvPr/>
        </p:nvSpPr>
        <p:spPr bwMode="auto">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34426013" name="Google Shape;222;p8"/>
          <p:cNvSpPr txBox="1"/>
          <p:nvPr/>
        </p:nvSpPr>
        <p:spPr bwMode="auto">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934440386" name="Google Shape;223;p8"/>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3">
              <a:alphaModFix/>
            </a:blip>
            <a:srcRect l="0" t="0" r="0" b="0"/>
            <a:stretch/>
          </a:blipFill>
          <a:ln>
            <a:noFill/>
          </a:ln>
        </p:spPr>
      </p:sp>
      <p:sp>
        <p:nvSpPr>
          <p:cNvPr id="795955605" name="Google Shape;224;p8"/>
          <p:cNvSpPr txBox="1"/>
          <p:nvPr>
            <p:ph type="title"/>
          </p:nvPr>
        </p:nvSpPr>
        <p:spPr bwMode="auto">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pPr>
              <a:defRPr/>
            </a:pPr>
            <a:endParaRPr/>
          </a:p>
        </p:txBody>
      </p:sp>
      <p:grpSp>
        <p:nvGrpSpPr>
          <p:cNvPr id="390962195" name="Google Shape;225;p8"/>
          <p:cNvGrpSpPr/>
          <p:nvPr/>
        </p:nvGrpSpPr>
        <p:grpSpPr bwMode="auto">
          <a:xfrm>
            <a:off x="5402126" y="1028700"/>
            <a:ext cx="3114608" cy="80040"/>
            <a:chOff x="0" y="0"/>
            <a:chExt cx="4152812" cy="106721"/>
          </a:xfrm>
        </p:grpSpPr>
        <p:grpSp>
          <p:nvGrpSpPr>
            <p:cNvPr id="226" name="Google Shape;226;p8"/>
            <p:cNvGrpSpPr/>
            <p:nvPr/>
          </p:nvGrpSpPr>
          <p:grpSpPr bwMode="auto">
            <a:xfrm>
              <a:off x="0" y="0"/>
              <a:ext cx="106721" cy="106721"/>
              <a:chOff x="0" y="0"/>
              <a:chExt cx="812800" cy="812800"/>
            </a:xfrm>
          </p:grpSpPr>
          <p:sp>
            <p:nvSpPr>
              <p:cNvPr id="227" name="Google Shape;227;p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28" name="Google Shape;228;p8"/>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29" name="Google Shape;229;p8"/>
            <p:cNvGrpSpPr/>
            <p:nvPr/>
          </p:nvGrpSpPr>
          <p:grpSpPr bwMode="auto">
            <a:xfrm>
              <a:off x="1348697" y="0"/>
              <a:ext cx="106721" cy="106721"/>
              <a:chOff x="0" y="0"/>
              <a:chExt cx="812800" cy="812800"/>
            </a:xfrm>
          </p:grpSpPr>
          <p:sp>
            <p:nvSpPr>
              <p:cNvPr id="230" name="Google Shape;230;p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31" name="Google Shape;231;p8"/>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32" name="Google Shape;232;p8"/>
            <p:cNvGrpSpPr/>
            <p:nvPr/>
          </p:nvGrpSpPr>
          <p:grpSpPr bwMode="auto">
            <a:xfrm>
              <a:off x="1798263" y="0"/>
              <a:ext cx="106721" cy="106721"/>
              <a:chOff x="0" y="0"/>
              <a:chExt cx="812800" cy="812800"/>
            </a:xfrm>
          </p:grpSpPr>
          <p:sp>
            <p:nvSpPr>
              <p:cNvPr id="233" name="Google Shape;233;p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34" name="Google Shape;234;p8"/>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35" name="Google Shape;235;p8"/>
            <p:cNvGrpSpPr/>
            <p:nvPr/>
          </p:nvGrpSpPr>
          <p:grpSpPr bwMode="auto">
            <a:xfrm>
              <a:off x="2247828" y="0"/>
              <a:ext cx="106721" cy="106721"/>
              <a:chOff x="0" y="0"/>
              <a:chExt cx="812800" cy="812800"/>
            </a:xfrm>
          </p:grpSpPr>
          <p:sp>
            <p:nvSpPr>
              <p:cNvPr id="236" name="Google Shape;236;p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37" name="Google Shape;237;p8"/>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38" name="Google Shape;238;p8"/>
            <p:cNvGrpSpPr/>
            <p:nvPr/>
          </p:nvGrpSpPr>
          <p:grpSpPr bwMode="auto">
            <a:xfrm>
              <a:off x="2697394" y="0"/>
              <a:ext cx="106721" cy="106721"/>
              <a:chOff x="0" y="0"/>
              <a:chExt cx="812800" cy="812800"/>
            </a:xfrm>
          </p:grpSpPr>
          <p:sp>
            <p:nvSpPr>
              <p:cNvPr id="239" name="Google Shape;239;p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40" name="Google Shape;240;p8"/>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41" name="Google Shape;241;p8"/>
            <p:cNvGrpSpPr/>
            <p:nvPr/>
          </p:nvGrpSpPr>
          <p:grpSpPr bwMode="auto">
            <a:xfrm>
              <a:off x="3146959" y="0"/>
              <a:ext cx="106721" cy="106721"/>
              <a:chOff x="0" y="0"/>
              <a:chExt cx="812800" cy="812800"/>
            </a:xfrm>
          </p:grpSpPr>
          <p:sp>
            <p:nvSpPr>
              <p:cNvPr id="242" name="Google Shape;242;p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43" name="Google Shape;243;p8"/>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44" name="Google Shape;244;p8"/>
            <p:cNvGrpSpPr/>
            <p:nvPr/>
          </p:nvGrpSpPr>
          <p:grpSpPr bwMode="auto">
            <a:xfrm>
              <a:off x="449566" y="0"/>
              <a:ext cx="106721" cy="106721"/>
              <a:chOff x="0" y="0"/>
              <a:chExt cx="812800" cy="812800"/>
            </a:xfrm>
          </p:grpSpPr>
          <p:sp>
            <p:nvSpPr>
              <p:cNvPr id="245" name="Google Shape;245;p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46" name="Google Shape;246;p8"/>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47" name="Google Shape;247;p8"/>
            <p:cNvGrpSpPr/>
            <p:nvPr/>
          </p:nvGrpSpPr>
          <p:grpSpPr bwMode="auto">
            <a:xfrm>
              <a:off x="899131" y="0"/>
              <a:ext cx="106721" cy="106721"/>
              <a:chOff x="0" y="0"/>
              <a:chExt cx="812800" cy="812800"/>
            </a:xfrm>
          </p:grpSpPr>
          <p:sp>
            <p:nvSpPr>
              <p:cNvPr id="248" name="Google Shape;248;p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49" name="Google Shape;249;p8"/>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50" name="Google Shape;250;p8"/>
            <p:cNvGrpSpPr/>
            <p:nvPr/>
          </p:nvGrpSpPr>
          <p:grpSpPr bwMode="auto">
            <a:xfrm>
              <a:off x="3596525" y="0"/>
              <a:ext cx="106721" cy="106721"/>
              <a:chOff x="0" y="0"/>
              <a:chExt cx="812800" cy="812800"/>
            </a:xfrm>
          </p:grpSpPr>
          <p:sp>
            <p:nvSpPr>
              <p:cNvPr id="251" name="Google Shape;251;p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52" name="Google Shape;252;p8"/>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53" name="Google Shape;253;p8"/>
            <p:cNvGrpSpPr/>
            <p:nvPr/>
          </p:nvGrpSpPr>
          <p:grpSpPr bwMode="auto">
            <a:xfrm>
              <a:off x="4046091" y="0"/>
              <a:ext cx="106721" cy="106721"/>
              <a:chOff x="0" y="0"/>
              <a:chExt cx="812800" cy="812800"/>
            </a:xfrm>
          </p:grpSpPr>
          <p:sp>
            <p:nvSpPr>
              <p:cNvPr id="254" name="Google Shape;254;p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55" name="Google Shape;255;p8"/>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tent with Caption" preserve="0" showMasterPhAnim="0" showMasterSp="1" type="objTx" userDrawn="1">
  <p:cSld name="OBJECT_WITH_CAPTION_TEXT">
    <p:spTree>
      <p:nvGrpSpPr>
        <p:cNvPr id="1" name=""/>
        <p:cNvGrpSpPr/>
        <p:nvPr/>
      </p:nvGrpSpPr>
      <p:grpSpPr bwMode="auto">
        <a:xfrm>
          <a:off x="0" y="0"/>
          <a:ext cx="0" cy="0"/>
          <a:chOff x="0" y="0"/>
          <a:chExt cx="0" cy="0"/>
        </a:xfrm>
      </p:grpSpPr>
      <p:pic>
        <p:nvPicPr>
          <p:cNvPr id="2023312124" name="Google Shape;257;p9"/>
          <p:cNvPicPr/>
          <p:nvPr/>
        </p:nvPicPr>
        <p:blipFill>
          <a:blip r:embed="rId2">
            <a:alphaModFix/>
          </a:blip>
          <a:stretch/>
        </p:blipFill>
        <p:spPr bwMode="auto">
          <a:xfrm>
            <a:off x="-1859300" y="-73"/>
            <a:ext cx="22726891" cy="10287000"/>
          </a:xfrm>
          <a:prstGeom prst="rect">
            <a:avLst/>
          </a:prstGeom>
          <a:noFill/>
          <a:ln>
            <a:noFill/>
          </a:ln>
        </p:spPr>
      </p:pic>
      <p:sp>
        <p:nvSpPr>
          <p:cNvPr id="1030428116" name="Google Shape;258;p9"/>
          <p:cNvSpPr txBox="1"/>
          <p:nvPr>
            <p:ph type="body" idx="1"/>
          </p:nvPr>
        </p:nvSpPr>
        <p:spPr bwMode="auto">
          <a:xfrm>
            <a:off x="6903950" y="4550050"/>
            <a:ext cx="6771000" cy="3979800"/>
          </a:xfrm>
          <a:prstGeom prst="rect">
            <a:avLst/>
          </a:prstGeom>
          <a:noFill/>
          <a:ln>
            <a:noFill/>
          </a:ln>
        </p:spPr>
        <p:txBody>
          <a:bodyPr spcFirstLastPara="1" wrap="square" lIns="91425" tIns="45700" rIns="91425" bIns="45700" anchor="t" anchorCtr="0">
            <a:normAutofit/>
          </a:bodyPr>
          <a:lstStyle>
            <a:lvl1pPr marL="457200" lvl="0" indent="-361950" algn="l">
              <a:spcBef>
                <a:spcPts val="640"/>
              </a:spcBef>
              <a:spcAft>
                <a:spcPts val="0"/>
              </a:spcAft>
              <a:buClr>
                <a:schemeClr val="dk1"/>
              </a:buClr>
              <a:buSzPts val="2100"/>
              <a:buChar char="•"/>
              <a:defRPr/>
            </a:lvl1pPr>
            <a:lvl2pPr marL="914400" lvl="1" indent="-361950" algn="l">
              <a:spcBef>
                <a:spcPts val="560"/>
              </a:spcBef>
              <a:spcAft>
                <a:spcPts val="0"/>
              </a:spcAft>
              <a:buClr>
                <a:schemeClr val="dk1"/>
              </a:buClr>
              <a:buSzPts val="2100"/>
              <a:buChar char="–"/>
              <a:defRPr/>
            </a:lvl2pPr>
            <a:lvl3pPr marL="1371600" lvl="2" indent="-361950" algn="l">
              <a:spcBef>
                <a:spcPts val="480"/>
              </a:spcBef>
              <a:spcAft>
                <a:spcPts val="0"/>
              </a:spcAft>
              <a:buClr>
                <a:schemeClr val="dk1"/>
              </a:buClr>
              <a:buSzPts val="2100"/>
              <a:buChar char="•"/>
              <a:defRPr/>
            </a:lvl3pPr>
            <a:lvl4pPr marL="1828800" lvl="3" indent="-361950" algn="l">
              <a:spcBef>
                <a:spcPts val="400"/>
              </a:spcBef>
              <a:spcAft>
                <a:spcPts val="0"/>
              </a:spcAft>
              <a:buClr>
                <a:schemeClr val="dk1"/>
              </a:buClr>
              <a:buSzPts val="2100"/>
              <a:buChar char="–"/>
              <a:defRPr/>
            </a:lvl4pPr>
            <a:lvl5pPr marL="2286000" lvl="4" indent="-361950" algn="l">
              <a:spcBef>
                <a:spcPts val="400"/>
              </a:spcBef>
              <a:spcAft>
                <a:spcPts val="0"/>
              </a:spcAft>
              <a:buClr>
                <a:schemeClr val="dk1"/>
              </a:buClr>
              <a:buSzPts val="2100"/>
              <a:buChar char="»"/>
              <a:defRPr/>
            </a:lvl5pPr>
            <a:lvl6pPr marL="2743200" lvl="5" indent="-361950" algn="l">
              <a:spcBef>
                <a:spcPts val="400"/>
              </a:spcBef>
              <a:spcAft>
                <a:spcPts val="0"/>
              </a:spcAft>
              <a:buClr>
                <a:schemeClr val="dk1"/>
              </a:buClr>
              <a:buSzPts val="2100"/>
              <a:buChar char="•"/>
              <a:defRPr/>
            </a:lvl6pPr>
            <a:lvl7pPr marL="3200400" lvl="6" indent="-361950" algn="l">
              <a:spcBef>
                <a:spcPts val="400"/>
              </a:spcBef>
              <a:spcAft>
                <a:spcPts val="0"/>
              </a:spcAft>
              <a:buClr>
                <a:schemeClr val="dk1"/>
              </a:buClr>
              <a:buSzPts val="2100"/>
              <a:buChar char="•"/>
              <a:defRPr/>
            </a:lvl7pPr>
            <a:lvl8pPr marL="3657600" lvl="7" indent="-361950" algn="l">
              <a:spcBef>
                <a:spcPts val="400"/>
              </a:spcBef>
              <a:spcAft>
                <a:spcPts val="0"/>
              </a:spcAft>
              <a:buClr>
                <a:schemeClr val="dk1"/>
              </a:buClr>
              <a:buSzPts val="2100"/>
              <a:buChar char="•"/>
              <a:defRPr/>
            </a:lvl8pPr>
            <a:lvl9pPr marL="4114800" lvl="8" indent="-361950" algn="l">
              <a:spcBef>
                <a:spcPts val="400"/>
              </a:spcBef>
              <a:spcAft>
                <a:spcPts val="0"/>
              </a:spcAft>
              <a:buClr>
                <a:schemeClr val="dk1"/>
              </a:buClr>
              <a:buSzPts val="2100"/>
              <a:buChar char="•"/>
              <a:defRPr/>
            </a:lvl9pPr>
          </a:lstStyle>
          <a:p>
            <a:pPr>
              <a:defRPr/>
            </a:pPr>
            <a:endParaRPr/>
          </a:p>
        </p:txBody>
      </p:sp>
      <p:sp>
        <p:nvSpPr>
          <p:cNvPr id="1480263183" name="Google Shape;259;p9"/>
          <p:cNvSpPr txBox="1"/>
          <p:nvPr>
            <p:ph type="body" idx="2"/>
          </p:nvPr>
        </p:nvSpPr>
        <p:spPr bwMode="auto">
          <a:xfrm>
            <a:off x="1575475" y="4550050"/>
            <a:ext cx="5183399"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pPr>
              <a:defRPr/>
            </a:pPr>
            <a:endParaRPr/>
          </a:p>
        </p:txBody>
      </p:sp>
      <p:sp>
        <p:nvSpPr>
          <p:cNvPr id="1086397863" name="Google Shape;260;p9"/>
          <p:cNvSpPr txBox="1"/>
          <p:nvPr/>
        </p:nvSpPr>
        <p:spPr bwMode="auto">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2032629157" name="Google Shape;261;p9"/>
          <p:cNvSpPr txBox="1"/>
          <p:nvPr/>
        </p:nvSpPr>
        <p:spPr bwMode="auto">
          <a:xfrm>
            <a:off x="16320901" y="553618"/>
            <a:ext cx="975299"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118117588" name="Google Shape;262;p9"/>
          <p:cNvSpPr txBox="1"/>
          <p:nvPr/>
        </p:nvSpPr>
        <p:spPr bwMode="auto">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237803415" name="Google Shape;263;p9"/>
          <p:cNvSpPr txBox="1"/>
          <p:nvPr/>
        </p:nvSpPr>
        <p:spPr bwMode="auto">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15734104" name="Google Shape;264;p9"/>
          <p:cNvSpPr txBox="1"/>
          <p:nvPr/>
        </p:nvSpPr>
        <p:spPr bwMode="auto">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1896403005" name="Google Shape;265;p9"/>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3">
              <a:alphaModFix/>
            </a:blip>
            <a:srcRect l="0" t="0" r="0" b="0"/>
            <a:stretch/>
          </a:blipFill>
          <a:ln>
            <a:noFill/>
          </a:ln>
        </p:spPr>
      </p:sp>
      <p:sp>
        <p:nvSpPr>
          <p:cNvPr id="1841792651" name="Google Shape;266;p9"/>
          <p:cNvSpPr txBox="1"/>
          <p:nvPr>
            <p:ph type="title"/>
          </p:nvPr>
        </p:nvSpPr>
        <p:spPr bwMode="auto">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pPr>
              <a:defRPr/>
            </a:pPr>
            <a:endParaRPr/>
          </a:p>
        </p:txBody>
      </p:sp>
      <p:grpSp>
        <p:nvGrpSpPr>
          <p:cNvPr id="1108732513" name="Google Shape;267;p9"/>
          <p:cNvGrpSpPr/>
          <p:nvPr/>
        </p:nvGrpSpPr>
        <p:grpSpPr bwMode="auto">
          <a:xfrm>
            <a:off x="2359401" y="1130185"/>
            <a:ext cx="3114608" cy="80040"/>
            <a:chOff x="0" y="0"/>
            <a:chExt cx="4152812" cy="106721"/>
          </a:xfrm>
        </p:grpSpPr>
        <p:grpSp>
          <p:nvGrpSpPr>
            <p:cNvPr id="268" name="Google Shape;268;p9"/>
            <p:cNvGrpSpPr/>
            <p:nvPr/>
          </p:nvGrpSpPr>
          <p:grpSpPr bwMode="auto">
            <a:xfrm>
              <a:off x="0" y="0"/>
              <a:ext cx="106721" cy="106721"/>
              <a:chOff x="0" y="0"/>
              <a:chExt cx="812800" cy="812800"/>
            </a:xfrm>
          </p:grpSpPr>
          <p:sp>
            <p:nvSpPr>
              <p:cNvPr id="269" name="Google Shape;269;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70" name="Google Shape;270;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71" name="Google Shape;271;p9"/>
            <p:cNvGrpSpPr/>
            <p:nvPr/>
          </p:nvGrpSpPr>
          <p:grpSpPr bwMode="auto">
            <a:xfrm>
              <a:off x="1348697" y="0"/>
              <a:ext cx="106721" cy="106721"/>
              <a:chOff x="0" y="0"/>
              <a:chExt cx="812800" cy="812800"/>
            </a:xfrm>
          </p:grpSpPr>
          <p:sp>
            <p:nvSpPr>
              <p:cNvPr id="272" name="Google Shape;272;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73" name="Google Shape;273;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74" name="Google Shape;274;p9"/>
            <p:cNvGrpSpPr/>
            <p:nvPr/>
          </p:nvGrpSpPr>
          <p:grpSpPr bwMode="auto">
            <a:xfrm>
              <a:off x="1798263" y="0"/>
              <a:ext cx="106721" cy="106721"/>
              <a:chOff x="0" y="0"/>
              <a:chExt cx="812800" cy="812800"/>
            </a:xfrm>
          </p:grpSpPr>
          <p:sp>
            <p:nvSpPr>
              <p:cNvPr id="275" name="Google Shape;275;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76" name="Google Shape;276;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77" name="Google Shape;277;p9"/>
            <p:cNvGrpSpPr/>
            <p:nvPr/>
          </p:nvGrpSpPr>
          <p:grpSpPr bwMode="auto">
            <a:xfrm>
              <a:off x="2247828" y="0"/>
              <a:ext cx="106721" cy="106721"/>
              <a:chOff x="0" y="0"/>
              <a:chExt cx="812800" cy="812800"/>
            </a:xfrm>
          </p:grpSpPr>
          <p:sp>
            <p:nvSpPr>
              <p:cNvPr id="278" name="Google Shape;278;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79" name="Google Shape;279;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80" name="Google Shape;280;p9"/>
            <p:cNvGrpSpPr/>
            <p:nvPr/>
          </p:nvGrpSpPr>
          <p:grpSpPr bwMode="auto">
            <a:xfrm>
              <a:off x="2697394" y="0"/>
              <a:ext cx="106721" cy="106721"/>
              <a:chOff x="0" y="0"/>
              <a:chExt cx="812800" cy="812800"/>
            </a:xfrm>
          </p:grpSpPr>
          <p:sp>
            <p:nvSpPr>
              <p:cNvPr id="281" name="Google Shape;281;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2" name="Google Shape;282;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83" name="Google Shape;283;p9"/>
            <p:cNvGrpSpPr/>
            <p:nvPr/>
          </p:nvGrpSpPr>
          <p:grpSpPr bwMode="auto">
            <a:xfrm>
              <a:off x="3146959" y="0"/>
              <a:ext cx="106721" cy="106721"/>
              <a:chOff x="0" y="0"/>
              <a:chExt cx="812800" cy="812800"/>
            </a:xfrm>
          </p:grpSpPr>
          <p:sp>
            <p:nvSpPr>
              <p:cNvPr id="284" name="Google Shape;284;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5" name="Google Shape;285;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86" name="Google Shape;286;p9"/>
            <p:cNvGrpSpPr/>
            <p:nvPr/>
          </p:nvGrpSpPr>
          <p:grpSpPr bwMode="auto">
            <a:xfrm>
              <a:off x="449566" y="0"/>
              <a:ext cx="106721" cy="106721"/>
              <a:chOff x="0" y="0"/>
              <a:chExt cx="812800" cy="812800"/>
            </a:xfrm>
          </p:grpSpPr>
          <p:sp>
            <p:nvSpPr>
              <p:cNvPr id="287" name="Google Shape;287;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8" name="Google Shape;288;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89" name="Google Shape;289;p9"/>
            <p:cNvGrpSpPr/>
            <p:nvPr/>
          </p:nvGrpSpPr>
          <p:grpSpPr bwMode="auto">
            <a:xfrm>
              <a:off x="899131" y="0"/>
              <a:ext cx="106721" cy="106721"/>
              <a:chOff x="0" y="0"/>
              <a:chExt cx="812800" cy="812800"/>
            </a:xfrm>
          </p:grpSpPr>
          <p:sp>
            <p:nvSpPr>
              <p:cNvPr id="290" name="Google Shape;290;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91" name="Google Shape;291;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92" name="Google Shape;292;p9"/>
            <p:cNvGrpSpPr/>
            <p:nvPr/>
          </p:nvGrpSpPr>
          <p:grpSpPr bwMode="auto">
            <a:xfrm>
              <a:off x="3596525" y="0"/>
              <a:ext cx="106721" cy="106721"/>
              <a:chOff x="0" y="0"/>
              <a:chExt cx="812800" cy="812800"/>
            </a:xfrm>
          </p:grpSpPr>
          <p:sp>
            <p:nvSpPr>
              <p:cNvPr id="293" name="Google Shape;293;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94" name="Google Shape;294;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95" name="Google Shape;295;p9"/>
            <p:cNvGrpSpPr/>
            <p:nvPr/>
          </p:nvGrpSpPr>
          <p:grpSpPr bwMode="auto">
            <a:xfrm>
              <a:off x="4046091" y="0"/>
              <a:ext cx="106721" cy="106721"/>
              <a:chOff x="0" y="0"/>
              <a:chExt cx="812800" cy="812800"/>
            </a:xfrm>
          </p:grpSpPr>
          <p:sp>
            <p:nvSpPr>
              <p:cNvPr id="296" name="Google Shape;296;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97" name="Google Shape;297;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1238851692" name="Google Shape;298;p9"/>
          <p:cNvGrpSpPr/>
          <p:nvPr/>
        </p:nvGrpSpPr>
        <p:grpSpPr bwMode="auto">
          <a:xfrm>
            <a:off x="11093553" y="9485321"/>
            <a:ext cx="3114608" cy="80040"/>
            <a:chOff x="0" y="0"/>
            <a:chExt cx="4152812" cy="106721"/>
          </a:xfrm>
        </p:grpSpPr>
        <p:grpSp>
          <p:nvGrpSpPr>
            <p:cNvPr id="299" name="Google Shape;299;p9"/>
            <p:cNvGrpSpPr/>
            <p:nvPr/>
          </p:nvGrpSpPr>
          <p:grpSpPr bwMode="auto">
            <a:xfrm>
              <a:off x="0" y="0"/>
              <a:ext cx="106721" cy="106721"/>
              <a:chOff x="0" y="0"/>
              <a:chExt cx="812800" cy="812800"/>
            </a:xfrm>
          </p:grpSpPr>
          <p:sp>
            <p:nvSpPr>
              <p:cNvPr id="300" name="Google Shape;300;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01" name="Google Shape;301;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02" name="Google Shape;302;p9"/>
            <p:cNvGrpSpPr/>
            <p:nvPr/>
          </p:nvGrpSpPr>
          <p:grpSpPr bwMode="auto">
            <a:xfrm>
              <a:off x="1348697" y="0"/>
              <a:ext cx="106721" cy="106721"/>
              <a:chOff x="0" y="0"/>
              <a:chExt cx="812800" cy="812800"/>
            </a:xfrm>
          </p:grpSpPr>
          <p:sp>
            <p:nvSpPr>
              <p:cNvPr id="303" name="Google Shape;303;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04" name="Google Shape;304;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05" name="Google Shape;305;p9"/>
            <p:cNvGrpSpPr/>
            <p:nvPr/>
          </p:nvGrpSpPr>
          <p:grpSpPr bwMode="auto">
            <a:xfrm>
              <a:off x="1798263" y="0"/>
              <a:ext cx="106721" cy="106721"/>
              <a:chOff x="0" y="0"/>
              <a:chExt cx="812800" cy="812800"/>
            </a:xfrm>
          </p:grpSpPr>
          <p:sp>
            <p:nvSpPr>
              <p:cNvPr id="306" name="Google Shape;306;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07" name="Google Shape;307;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08" name="Google Shape;308;p9"/>
            <p:cNvGrpSpPr/>
            <p:nvPr/>
          </p:nvGrpSpPr>
          <p:grpSpPr bwMode="auto">
            <a:xfrm>
              <a:off x="2247828" y="0"/>
              <a:ext cx="106721" cy="106721"/>
              <a:chOff x="0" y="0"/>
              <a:chExt cx="812800" cy="812800"/>
            </a:xfrm>
          </p:grpSpPr>
          <p:sp>
            <p:nvSpPr>
              <p:cNvPr id="309" name="Google Shape;309;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10" name="Google Shape;310;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11" name="Google Shape;311;p9"/>
            <p:cNvGrpSpPr/>
            <p:nvPr/>
          </p:nvGrpSpPr>
          <p:grpSpPr bwMode="auto">
            <a:xfrm>
              <a:off x="2697394" y="0"/>
              <a:ext cx="106721" cy="106721"/>
              <a:chOff x="0" y="0"/>
              <a:chExt cx="812800" cy="812800"/>
            </a:xfrm>
          </p:grpSpPr>
          <p:sp>
            <p:nvSpPr>
              <p:cNvPr id="312" name="Google Shape;312;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13" name="Google Shape;313;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14" name="Google Shape;314;p9"/>
            <p:cNvGrpSpPr/>
            <p:nvPr/>
          </p:nvGrpSpPr>
          <p:grpSpPr bwMode="auto">
            <a:xfrm>
              <a:off x="3146959" y="0"/>
              <a:ext cx="106721" cy="106721"/>
              <a:chOff x="0" y="0"/>
              <a:chExt cx="812800" cy="812800"/>
            </a:xfrm>
          </p:grpSpPr>
          <p:sp>
            <p:nvSpPr>
              <p:cNvPr id="315" name="Google Shape;315;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16" name="Google Shape;316;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17" name="Google Shape;317;p9"/>
            <p:cNvGrpSpPr/>
            <p:nvPr/>
          </p:nvGrpSpPr>
          <p:grpSpPr bwMode="auto">
            <a:xfrm>
              <a:off x="449566" y="0"/>
              <a:ext cx="106721" cy="106721"/>
              <a:chOff x="0" y="0"/>
              <a:chExt cx="812800" cy="812800"/>
            </a:xfrm>
          </p:grpSpPr>
          <p:sp>
            <p:nvSpPr>
              <p:cNvPr id="318" name="Google Shape;318;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19" name="Google Shape;319;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20" name="Google Shape;320;p9"/>
            <p:cNvGrpSpPr/>
            <p:nvPr/>
          </p:nvGrpSpPr>
          <p:grpSpPr bwMode="auto">
            <a:xfrm>
              <a:off x="899131" y="0"/>
              <a:ext cx="106721" cy="106721"/>
              <a:chOff x="0" y="0"/>
              <a:chExt cx="812800" cy="812800"/>
            </a:xfrm>
          </p:grpSpPr>
          <p:sp>
            <p:nvSpPr>
              <p:cNvPr id="321" name="Google Shape;321;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22" name="Google Shape;322;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23" name="Google Shape;323;p9"/>
            <p:cNvGrpSpPr/>
            <p:nvPr/>
          </p:nvGrpSpPr>
          <p:grpSpPr bwMode="auto">
            <a:xfrm>
              <a:off x="3596525" y="0"/>
              <a:ext cx="106721" cy="106721"/>
              <a:chOff x="0" y="0"/>
              <a:chExt cx="812800" cy="812800"/>
            </a:xfrm>
          </p:grpSpPr>
          <p:sp>
            <p:nvSpPr>
              <p:cNvPr id="324" name="Google Shape;324;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25" name="Google Shape;325;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26" name="Google Shape;326;p9"/>
            <p:cNvGrpSpPr/>
            <p:nvPr/>
          </p:nvGrpSpPr>
          <p:grpSpPr bwMode="auto">
            <a:xfrm>
              <a:off x="4046091" y="0"/>
              <a:ext cx="106721" cy="106721"/>
              <a:chOff x="0" y="0"/>
              <a:chExt cx="812800" cy="812800"/>
            </a:xfrm>
          </p:grpSpPr>
          <p:sp>
            <p:nvSpPr>
              <p:cNvPr id="327" name="Google Shape;327;p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28" name="Google Shape;328;p9"/>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icture with Caption" preserve="0" showMasterPhAnim="0" showMasterSp="1" type="picTx" userDrawn="1">
  <p:cSld name="PICTURE_WITH_CAPTION_TEXT">
    <p:spTree>
      <p:nvGrpSpPr>
        <p:cNvPr id="1" name=""/>
        <p:cNvGrpSpPr/>
        <p:nvPr/>
      </p:nvGrpSpPr>
      <p:grpSpPr bwMode="auto">
        <a:xfrm>
          <a:off x="0" y="0"/>
          <a:ext cx="0" cy="0"/>
          <a:chOff x="0" y="0"/>
          <a:chExt cx="0" cy="0"/>
        </a:xfrm>
      </p:grpSpPr>
      <p:pic>
        <p:nvPicPr>
          <p:cNvPr id="518237695" name="Google Shape;330;p10"/>
          <p:cNvPicPr/>
          <p:nvPr/>
        </p:nvPicPr>
        <p:blipFill>
          <a:blip r:embed="rId2">
            <a:alphaModFix/>
          </a:blip>
          <a:stretch/>
        </p:blipFill>
        <p:spPr bwMode="auto">
          <a:xfrm>
            <a:off x="-1859300" y="-73"/>
            <a:ext cx="22726891" cy="10287000"/>
          </a:xfrm>
          <a:prstGeom prst="rect">
            <a:avLst/>
          </a:prstGeom>
          <a:noFill/>
          <a:ln>
            <a:noFill/>
          </a:ln>
        </p:spPr>
      </p:pic>
      <p:sp>
        <p:nvSpPr>
          <p:cNvPr id="851148254" name="Google Shape;331;p10"/>
          <p:cNvSpPr/>
          <p:nvPr>
            <p:ph type="pic" idx="2"/>
          </p:nvPr>
        </p:nvSpPr>
        <p:spPr bwMode="auto">
          <a:xfrm>
            <a:off x="2445425" y="5162500"/>
            <a:ext cx="4315200" cy="3236400"/>
          </a:xfrm>
          <a:prstGeom prst="rect">
            <a:avLst/>
          </a:prstGeom>
          <a:noFill/>
          <a:ln>
            <a:noFill/>
          </a:ln>
        </p:spPr>
      </p:sp>
      <p:sp>
        <p:nvSpPr>
          <p:cNvPr id="2084078896" name="Google Shape;332;p10"/>
          <p:cNvSpPr txBox="1"/>
          <p:nvPr>
            <p:ph type="body" idx="1"/>
          </p:nvPr>
        </p:nvSpPr>
        <p:spPr bwMode="auto">
          <a:xfrm>
            <a:off x="9302738" y="51624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pPr>
              <a:defRPr/>
            </a:pPr>
            <a:endParaRPr/>
          </a:p>
        </p:txBody>
      </p:sp>
      <p:sp>
        <p:nvSpPr>
          <p:cNvPr id="1445796265" name="Google Shape;333;p10"/>
          <p:cNvSpPr txBox="1"/>
          <p:nvPr/>
        </p:nvSpPr>
        <p:spPr bwMode="auto">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44820659" name="Google Shape;334;p10"/>
          <p:cNvSpPr txBox="1"/>
          <p:nvPr/>
        </p:nvSpPr>
        <p:spPr bwMode="auto">
          <a:xfrm>
            <a:off x="16320901" y="553618"/>
            <a:ext cx="975299"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872555245" name="Google Shape;335;p10"/>
          <p:cNvSpPr txBox="1"/>
          <p:nvPr/>
        </p:nvSpPr>
        <p:spPr bwMode="auto">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552712448" name="Google Shape;336;p10"/>
          <p:cNvSpPr txBox="1"/>
          <p:nvPr/>
        </p:nvSpPr>
        <p:spPr bwMode="auto">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483132063" name="Google Shape;337;p10"/>
          <p:cNvSpPr txBox="1"/>
          <p:nvPr/>
        </p:nvSpPr>
        <p:spPr bwMode="auto">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1625958285" name="Google Shape;338;p10"/>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3">
              <a:alphaModFix/>
            </a:blip>
            <a:srcRect l="0" t="0" r="0" b="0"/>
            <a:stretch/>
          </a:blipFill>
          <a:ln>
            <a:noFill/>
          </a:ln>
        </p:spPr>
      </p:sp>
      <p:sp>
        <p:nvSpPr>
          <p:cNvPr id="1036282423" name="Google Shape;339;p10"/>
          <p:cNvSpPr txBox="1"/>
          <p:nvPr>
            <p:ph type="title"/>
          </p:nvPr>
        </p:nvSpPr>
        <p:spPr bwMode="auto">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pPr>
              <a:defRPr/>
            </a:pPr>
            <a:endParaRPr/>
          </a:p>
        </p:txBody>
      </p:sp>
      <p:grpSp>
        <p:nvGrpSpPr>
          <p:cNvPr id="1271611191" name="Google Shape;340;p10"/>
          <p:cNvGrpSpPr/>
          <p:nvPr/>
        </p:nvGrpSpPr>
        <p:grpSpPr bwMode="auto">
          <a:xfrm>
            <a:off x="12690834" y="9455243"/>
            <a:ext cx="3114608" cy="80040"/>
            <a:chOff x="0" y="0"/>
            <a:chExt cx="4152812" cy="106721"/>
          </a:xfrm>
        </p:grpSpPr>
        <p:grpSp>
          <p:nvGrpSpPr>
            <p:cNvPr id="341" name="Google Shape;341;p10"/>
            <p:cNvGrpSpPr/>
            <p:nvPr/>
          </p:nvGrpSpPr>
          <p:grpSpPr bwMode="auto">
            <a:xfrm>
              <a:off x="0" y="0"/>
              <a:ext cx="106721" cy="106721"/>
              <a:chOff x="0" y="0"/>
              <a:chExt cx="812800" cy="812800"/>
            </a:xfrm>
          </p:grpSpPr>
          <p:sp>
            <p:nvSpPr>
              <p:cNvPr id="342" name="Google Shape;342;p1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43" name="Google Shape;343;p10"/>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44" name="Google Shape;344;p10"/>
            <p:cNvGrpSpPr/>
            <p:nvPr/>
          </p:nvGrpSpPr>
          <p:grpSpPr bwMode="auto">
            <a:xfrm>
              <a:off x="1348697" y="0"/>
              <a:ext cx="106721" cy="106721"/>
              <a:chOff x="0" y="0"/>
              <a:chExt cx="812800" cy="812800"/>
            </a:xfrm>
          </p:grpSpPr>
          <p:sp>
            <p:nvSpPr>
              <p:cNvPr id="345" name="Google Shape;345;p1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46" name="Google Shape;346;p10"/>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47" name="Google Shape;347;p10"/>
            <p:cNvGrpSpPr/>
            <p:nvPr/>
          </p:nvGrpSpPr>
          <p:grpSpPr bwMode="auto">
            <a:xfrm>
              <a:off x="1798263" y="0"/>
              <a:ext cx="106721" cy="106721"/>
              <a:chOff x="0" y="0"/>
              <a:chExt cx="812800" cy="812800"/>
            </a:xfrm>
          </p:grpSpPr>
          <p:sp>
            <p:nvSpPr>
              <p:cNvPr id="348" name="Google Shape;348;p1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49" name="Google Shape;349;p10"/>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50" name="Google Shape;350;p10"/>
            <p:cNvGrpSpPr/>
            <p:nvPr/>
          </p:nvGrpSpPr>
          <p:grpSpPr bwMode="auto">
            <a:xfrm>
              <a:off x="2247828" y="0"/>
              <a:ext cx="106721" cy="106721"/>
              <a:chOff x="0" y="0"/>
              <a:chExt cx="812800" cy="812800"/>
            </a:xfrm>
          </p:grpSpPr>
          <p:sp>
            <p:nvSpPr>
              <p:cNvPr id="351" name="Google Shape;351;p1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52" name="Google Shape;352;p10"/>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53" name="Google Shape;353;p10"/>
            <p:cNvGrpSpPr/>
            <p:nvPr/>
          </p:nvGrpSpPr>
          <p:grpSpPr bwMode="auto">
            <a:xfrm>
              <a:off x="2697394" y="0"/>
              <a:ext cx="106721" cy="106721"/>
              <a:chOff x="0" y="0"/>
              <a:chExt cx="812800" cy="812800"/>
            </a:xfrm>
          </p:grpSpPr>
          <p:sp>
            <p:nvSpPr>
              <p:cNvPr id="354" name="Google Shape;354;p1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55" name="Google Shape;355;p10"/>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56" name="Google Shape;356;p10"/>
            <p:cNvGrpSpPr/>
            <p:nvPr/>
          </p:nvGrpSpPr>
          <p:grpSpPr bwMode="auto">
            <a:xfrm>
              <a:off x="3146959" y="0"/>
              <a:ext cx="106721" cy="106721"/>
              <a:chOff x="0" y="0"/>
              <a:chExt cx="812800" cy="812800"/>
            </a:xfrm>
          </p:grpSpPr>
          <p:sp>
            <p:nvSpPr>
              <p:cNvPr id="357" name="Google Shape;357;p1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58" name="Google Shape;358;p10"/>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59" name="Google Shape;359;p10"/>
            <p:cNvGrpSpPr/>
            <p:nvPr/>
          </p:nvGrpSpPr>
          <p:grpSpPr bwMode="auto">
            <a:xfrm>
              <a:off x="449566" y="0"/>
              <a:ext cx="106721" cy="106721"/>
              <a:chOff x="0" y="0"/>
              <a:chExt cx="812800" cy="812800"/>
            </a:xfrm>
          </p:grpSpPr>
          <p:sp>
            <p:nvSpPr>
              <p:cNvPr id="360" name="Google Shape;360;p1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61" name="Google Shape;361;p10"/>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62" name="Google Shape;362;p10"/>
            <p:cNvGrpSpPr/>
            <p:nvPr/>
          </p:nvGrpSpPr>
          <p:grpSpPr bwMode="auto">
            <a:xfrm>
              <a:off x="899131" y="0"/>
              <a:ext cx="106721" cy="106721"/>
              <a:chOff x="0" y="0"/>
              <a:chExt cx="812800" cy="812800"/>
            </a:xfrm>
          </p:grpSpPr>
          <p:sp>
            <p:nvSpPr>
              <p:cNvPr id="363" name="Google Shape;363;p1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64" name="Google Shape;364;p10"/>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65" name="Google Shape;365;p10"/>
            <p:cNvGrpSpPr/>
            <p:nvPr/>
          </p:nvGrpSpPr>
          <p:grpSpPr bwMode="auto">
            <a:xfrm>
              <a:off x="3596525" y="0"/>
              <a:ext cx="106721" cy="106721"/>
              <a:chOff x="0" y="0"/>
              <a:chExt cx="812800" cy="812800"/>
            </a:xfrm>
          </p:grpSpPr>
          <p:sp>
            <p:nvSpPr>
              <p:cNvPr id="366" name="Google Shape;366;p1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67" name="Google Shape;367;p10"/>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68" name="Google Shape;368;p10"/>
            <p:cNvGrpSpPr/>
            <p:nvPr/>
          </p:nvGrpSpPr>
          <p:grpSpPr bwMode="auto">
            <a:xfrm>
              <a:off x="4046091" y="0"/>
              <a:ext cx="106721" cy="106721"/>
              <a:chOff x="0" y="0"/>
              <a:chExt cx="812800" cy="812800"/>
            </a:xfrm>
          </p:grpSpPr>
          <p:sp>
            <p:nvSpPr>
              <p:cNvPr id="369" name="Google Shape;369;p1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370" name="Google Shape;370;p10"/>
              <p:cNvSpPr txBox="1"/>
              <p:nvPr/>
            </p:nvSpPr>
            <p:spPr bwMode="auto">
              <a:xfrm>
                <a:off x="76200" y="38100"/>
                <a:ext cx="660299"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accent1"/>
        </a:solidFill>
      </p:bgPr>
    </p:bg>
    <p:spTree>
      <p:nvGrpSpPr>
        <p:cNvPr id="1" name=""/>
        <p:cNvGrpSpPr/>
        <p:nvPr/>
      </p:nvGrpSpPr>
      <p:grpSpPr bwMode="auto">
        <a:xfrm>
          <a:off x="0" y="0"/>
          <a:ext cx="0" cy="0"/>
          <a:chOff x="0" y="0"/>
          <a:chExt cx="0" cy="0"/>
        </a:xfrm>
      </p:grpSpPr>
      <p:sp>
        <p:nvSpPr>
          <p:cNvPr id="2092769612" name="Google Shape;6;p1"/>
          <p:cNvSpPr txBox="1"/>
          <p:nvPr>
            <p:ph type="title"/>
          </p:nvPr>
        </p:nvSpPr>
        <p:spPr bwMode="auto">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pPr>
              <a:defRPr/>
            </a:pPr>
            <a:endParaRPr/>
          </a:p>
        </p:txBody>
      </p:sp>
      <p:sp>
        <p:nvSpPr>
          <p:cNvPr id="402227824" name="Google Shape;7;p1"/>
          <p:cNvSpPr txBox="1"/>
          <p:nvPr>
            <p:ph type="body" idx="1"/>
          </p:nvPr>
        </p:nvSpPr>
        <p:spPr bwMode="auto">
          <a:xfrm>
            <a:off x="3190000" y="4957625"/>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l" rtl="0">
              <a:spcBef>
                <a:spcPts val="640"/>
              </a:spcBef>
              <a:spcAft>
                <a:spcPts val="0"/>
              </a:spcAft>
              <a:buClr>
                <a:schemeClr val="lt1"/>
              </a:buClr>
              <a:buSzPts val="2100"/>
              <a:buFont typeface="Oswald"/>
              <a:buChar char="•"/>
              <a:defRPr sz="2100" i="0" u="none" strike="noStrike" cap="none">
                <a:solidFill>
                  <a:schemeClr val="lt1"/>
                </a:solidFill>
                <a:latin typeface="Oswald"/>
                <a:ea typeface="Oswald"/>
                <a:cs typeface="Oswald"/>
              </a:defRPr>
            </a:lvl1pPr>
            <a:lvl2pPr marL="914400" marR="0" lvl="1" indent="-361950" algn="l" rtl="0">
              <a:spcBef>
                <a:spcPts val="560"/>
              </a:spcBef>
              <a:spcAft>
                <a:spcPts val="0"/>
              </a:spcAft>
              <a:buClr>
                <a:schemeClr val="lt1"/>
              </a:buClr>
              <a:buSzPts val="2100"/>
              <a:buFont typeface="Oswald"/>
              <a:buChar char="–"/>
              <a:defRPr sz="2100" i="0" u="none" strike="noStrike" cap="none">
                <a:solidFill>
                  <a:schemeClr val="lt1"/>
                </a:solidFill>
                <a:latin typeface="Oswald"/>
                <a:ea typeface="Oswald"/>
                <a:cs typeface="Oswald"/>
              </a:defRPr>
            </a:lvl2pPr>
            <a:lvl3pPr marL="1371600" marR="0" lvl="2" indent="-361950" algn="l" rtl="0">
              <a:spcBef>
                <a:spcPts val="480"/>
              </a:spcBef>
              <a:spcAft>
                <a:spcPts val="0"/>
              </a:spcAft>
              <a:buClr>
                <a:schemeClr val="lt1"/>
              </a:buClr>
              <a:buSzPts val="2100"/>
              <a:buFont typeface="Oswald"/>
              <a:buChar char="•"/>
              <a:defRPr sz="2100" i="0" u="none" strike="noStrike" cap="none">
                <a:solidFill>
                  <a:schemeClr val="lt1"/>
                </a:solidFill>
                <a:latin typeface="Oswald"/>
                <a:ea typeface="Oswald"/>
                <a:cs typeface="Oswald"/>
              </a:defRPr>
            </a:lvl3pPr>
            <a:lvl4pPr marL="1828800" marR="0" lvl="3"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defRPr>
            </a:lvl4pPr>
            <a:lvl5pPr marL="2286000" marR="0" lvl="4"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defRPr>
            </a:lvl5pPr>
            <a:lvl6pPr marL="2743200" marR="0" lvl="5"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defRPr>
            </a:lvl6pPr>
            <a:lvl7pPr marL="3200400" marR="0" lvl="6"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defRPr>
            </a:lvl7pPr>
            <a:lvl8pPr marL="3657600" marR="0" lvl="7"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defRPr>
            </a:lvl8pPr>
            <a:lvl9pPr marL="4114800" marR="0" lvl="8"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defRPr>
            </a:lvl9pPr>
          </a:lstStyle>
          <a:p>
            <a:pPr>
              <a:defRPr/>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9.png"/><Relationship Id="rId9" Type="http://schemas.openxmlformats.org/officeDocument/2006/relationships/image" Target="../media/image12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8" Type="http://schemas.openxmlformats.org/officeDocument/2006/relationships/image" Target="../media/image126.png"/><Relationship Id="rId9" Type="http://schemas.openxmlformats.org/officeDocument/2006/relationships/image" Target="../media/image127.png"/><Relationship Id="rId10" Type="http://schemas.openxmlformats.org/officeDocument/2006/relationships/image" Target="../media/image128.png"/><Relationship Id="rId11" Type="http://schemas.openxmlformats.org/officeDocument/2006/relationships/image" Target="../media/image129.png"/><Relationship Id="rId12" Type="http://schemas.openxmlformats.org/officeDocument/2006/relationships/image" Target="../media/image130.png"/><Relationship Id="rId13" Type="http://schemas.openxmlformats.org/officeDocument/2006/relationships/image" Target="../media/image131.png"/><Relationship Id="rId14" Type="http://schemas.openxmlformats.org/officeDocument/2006/relationships/image" Target="../media/image132.png"/><Relationship Id="rId15" Type="http://schemas.openxmlformats.org/officeDocument/2006/relationships/image" Target="../media/image133.png"/><Relationship Id="rId16" Type="http://schemas.openxmlformats.org/officeDocument/2006/relationships/image" Target="../media/image134.png"/><Relationship Id="rId17" Type="http://schemas.openxmlformats.org/officeDocument/2006/relationships/image" Target="../media/image135.png"/><Relationship Id="rId18" Type="http://schemas.openxmlformats.org/officeDocument/2006/relationships/image" Target="../media/image13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 Id="rId8" Type="http://schemas.openxmlformats.org/officeDocument/2006/relationships/image" Target="../media/image14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9.png"/><Relationship Id="rId4" Type="http://schemas.openxmlformats.org/officeDocument/2006/relationships/image" Target="../media/image150.png"/><Relationship Id="rId5" Type="http://schemas.openxmlformats.org/officeDocument/2006/relationships/image" Target="../media/image151.png"/><Relationship Id="rId6" Type="http://schemas.openxmlformats.org/officeDocument/2006/relationships/image" Target="../media/image152.png"/><Relationship Id="rId7" Type="http://schemas.openxmlformats.org/officeDocument/2006/relationships/image" Target="../media/image153.png"/><Relationship Id="rId8" Type="http://schemas.openxmlformats.org/officeDocument/2006/relationships/image" Target="../media/image154.png"/><Relationship Id="rId9" Type="http://schemas.openxmlformats.org/officeDocument/2006/relationships/image" Target="../media/image155.png"/><Relationship Id="rId10" Type="http://schemas.openxmlformats.org/officeDocument/2006/relationships/image" Target="../media/image156.png"/><Relationship Id="rId11" Type="http://schemas.openxmlformats.org/officeDocument/2006/relationships/image" Target="../media/image157.png"/><Relationship Id="rId12" Type="http://schemas.openxmlformats.org/officeDocument/2006/relationships/image" Target="../media/image158.png"/><Relationship Id="rId13" Type="http://schemas.openxmlformats.org/officeDocument/2006/relationships/image" Target="../media/image15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1.png"/><Relationship Id="rId4" Type="http://schemas.openxmlformats.org/officeDocument/2006/relationships/image" Target="../media/image16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88.png"/><Relationship Id="rId15" Type="http://schemas.openxmlformats.org/officeDocument/2006/relationships/image" Target="../media/image8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261730913" name="Google Shape;375;p11"/>
          <p:cNvGrpSpPr/>
          <p:nvPr/>
        </p:nvGrpSpPr>
        <p:grpSpPr bwMode="auto">
          <a:xfrm rot="10800000">
            <a:off x="0" y="0"/>
            <a:ext cx="18288000" cy="10431661"/>
            <a:chOff x="0" y="-38100"/>
            <a:chExt cx="4816593" cy="2747433"/>
          </a:xfrm>
        </p:grpSpPr>
        <p:sp>
          <p:nvSpPr>
            <p:cNvPr id="376" name="Google Shape;376;p11"/>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377" name="Google Shape;377;p11"/>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17311096" name="Google Shape;378;p11"/>
          <p:cNvPicPr/>
          <p:nvPr/>
        </p:nvPicPr>
        <p:blipFill>
          <a:blip r:embed="rId3">
            <a:alphaModFix/>
          </a:blip>
          <a:stretch/>
        </p:blipFill>
        <p:spPr bwMode="auto">
          <a:xfrm>
            <a:off x="8035875" y="-1929574"/>
            <a:ext cx="14290724" cy="14290724"/>
          </a:xfrm>
          <a:prstGeom prst="rect">
            <a:avLst/>
          </a:prstGeom>
          <a:noFill/>
          <a:ln>
            <a:noFill/>
          </a:ln>
        </p:spPr>
      </p:pic>
      <p:pic>
        <p:nvPicPr>
          <p:cNvPr id="1495554939" name="Google Shape;379;p11"/>
          <p:cNvPicPr/>
          <p:nvPr/>
        </p:nvPicPr>
        <p:blipFill>
          <a:blip r:embed="rId4">
            <a:alphaModFix/>
          </a:blip>
          <a:stretch/>
        </p:blipFill>
        <p:spPr bwMode="auto">
          <a:xfrm>
            <a:off x="12496991" y="72288"/>
            <a:ext cx="5791019" cy="10287000"/>
          </a:xfrm>
          <a:prstGeom prst="rect">
            <a:avLst/>
          </a:prstGeom>
          <a:noFill/>
          <a:ln>
            <a:noFill/>
          </a:ln>
        </p:spPr>
      </p:pic>
      <p:pic>
        <p:nvPicPr>
          <p:cNvPr id="1171502425" name="Google Shape;380;p11"/>
          <p:cNvPicPr/>
          <p:nvPr/>
        </p:nvPicPr>
        <p:blipFill>
          <a:blip r:embed="rId5">
            <a:alphaModFix/>
          </a:blip>
          <a:stretch/>
        </p:blipFill>
        <p:spPr bwMode="auto">
          <a:xfrm>
            <a:off x="15448050" y="906512"/>
            <a:ext cx="5276622" cy="1605650"/>
          </a:xfrm>
          <a:prstGeom prst="rect">
            <a:avLst/>
          </a:prstGeom>
          <a:noFill/>
          <a:ln>
            <a:noFill/>
          </a:ln>
        </p:spPr>
      </p:pic>
      <p:pic>
        <p:nvPicPr>
          <p:cNvPr id="1834037863" name="Google Shape;381;p11"/>
          <p:cNvPicPr/>
          <p:nvPr/>
        </p:nvPicPr>
        <p:blipFill>
          <a:blip r:embed="rId6">
            <a:alphaModFix/>
          </a:blip>
          <a:stretch/>
        </p:blipFill>
        <p:spPr bwMode="auto">
          <a:xfrm>
            <a:off x="10198399" y="933788"/>
            <a:ext cx="8317667" cy="9466673"/>
          </a:xfrm>
          <a:prstGeom prst="rect">
            <a:avLst/>
          </a:prstGeom>
          <a:noFill/>
          <a:ln>
            <a:noFill/>
          </a:ln>
        </p:spPr>
      </p:pic>
      <p:pic>
        <p:nvPicPr>
          <p:cNvPr id="399585528" name="Google Shape;382;p11"/>
          <p:cNvPicPr/>
          <p:nvPr/>
        </p:nvPicPr>
        <p:blipFill>
          <a:blip r:embed="rId7">
            <a:alphaModFix/>
          </a:blip>
          <a:stretch/>
        </p:blipFill>
        <p:spPr bwMode="auto">
          <a:xfrm>
            <a:off x="-1874310" y="0"/>
            <a:ext cx="5791019" cy="10287000"/>
          </a:xfrm>
          <a:prstGeom prst="rect">
            <a:avLst/>
          </a:prstGeom>
          <a:noFill/>
          <a:ln>
            <a:noFill/>
          </a:ln>
        </p:spPr>
      </p:pic>
      <p:grpSp>
        <p:nvGrpSpPr>
          <p:cNvPr id="982501948" name="Google Shape;383;p11"/>
          <p:cNvGrpSpPr/>
          <p:nvPr/>
        </p:nvGrpSpPr>
        <p:grpSpPr bwMode="auto">
          <a:xfrm>
            <a:off x="1861920" y="2093129"/>
            <a:ext cx="3847836" cy="332309"/>
            <a:chOff x="0" y="-43886"/>
            <a:chExt cx="5130449" cy="443078"/>
          </a:xfrm>
        </p:grpSpPr>
        <p:grpSp>
          <p:nvGrpSpPr>
            <p:cNvPr id="384" name="Google Shape;384;p11"/>
            <p:cNvGrpSpPr/>
            <p:nvPr/>
          </p:nvGrpSpPr>
          <p:grpSpPr bwMode="auto">
            <a:xfrm>
              <a:off x="0" y="-43886"/>
              <a:ext cx="468123" cy="443078"/>
              <a:chOff x="0" y="-38100"/>
              <a:chExt cx="406400" cy="384658"/>
            </a:xfrm>
          </p:grpSpPr>
          <p:sp>
            <p:nvSpPr>
              <p:cNvPr id="385" name="Google Shape;385;p11"/>
              <p:cNvSpPr/>
              <p:nvPr/>
            </p:nvSpPr>
            <p:spPr bwMode="auto">
              <a:xfrm>
                <a:off x="0" y="0"/>
                <a:ext cx="406400" cy="346558"/>
              </a:xfrm>
              <a:custGeom>
                <a:avLst/>
                <a:gdLst/>
                <a:ahLst/>
                <a:cxnLst/>
                <a:rect l="l" t="t" r="r" b="b"/>
                <a:pathLst>
                  <a:path w="406400" h="346558" fill="norm" stroke="1"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86" name="Google Shape;386;p11"/>
              <p:cNvSpPr txBox="1"/>
              <p:nvPr/>
            </p:nvSpPr>
            <p:spPr bwMode="auto">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87" name="Google Shape;387;p11"/>
            <p:cNvGrpSpPr/>
            <p:nvPr/>
          </p:nvGrpSpPr>
          <p:grpSpPr bwMode="auto">
            <a:xfrm>
              <a:off x="518036" y="-43886"/>
              <a:ext cx="468123" cy="443078"/>
              <a:chOff x="0" y="-38100"/>
              <a:chExt cx="406400" cy="384658"/>
            </a:xfrm>
          </p:grpSpPr>
          <p:sp>
            <p:nvSpPr>
              <p:cNvPr id="388" name="Google Shape;388;p11"/>
              <p:cNvSpPr/>
              <p:nvPr/>
            </p:nvSpPr>
            <p:spPr bwMode="auto">
              <a:xfrm>
                <a:off x="0" y="0"/>
                <a:ext cx="406400" cy="346558"/>
              </a:xfrm>
              <a:custGeom>
                <a:avLst/>
                <a:gdLst/>
                <a:ahLst/>
                <a:cxnLst/>
                <a:rect l="l" t="t" r="r" b="b"/>
                <a:pathLst>
                  <a:path w="406400" h="346558" fill="norm" stroke="1"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89" name="Google Shape;389;p11"/>
              <p:cNvSpPr txBox="1"/>
              <p:nvPr/>
            </p:nvSpPr>
            <p:spPr bwMode="auto">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90" name="Google Shape;390;p11"/>
            <p:cNvGrpSpPr/>
            <p:nvPr/>
          </p:nvGrpSpPr>
          <p:grpSpPr bwMode="auto">
            <a:xfrm>
              <a:off x="1036072" y="-43886"/>
              <a:ext cx="468123" cy="443078"/>
              <a:chOff x="0" y="-38100"/>
              <a:chExt cx="406400" cy="384658"/>
            </a:xfrm>
          </p:grpSpPr>
          <p:sp>
            <p:nvSpPr>
              <p:cNvPr id="391" name="Google Shape;391;p11"/>
              <p:cNvSpPr/>
              <p:nvPr/>
            </p:nvSpPr>
            <p:spPr bwMode="auto">
              <a:xfrm>
                <a:off x="0" y="0"/>
                <a:ext cx="406400" cy="346558"/>
              </a:xfrm>
              <a:custGeom>
                <a:avLst/>
                <a:gdLst/>
                <a:ahLst/>
                <a:cxnLst/>
                <a:rect l="l" t="t" r="r" b="b"/>
                <a:pathLst>
                  <a:path w="406400" h="346558" fill="norm" stroke="1"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2" name="Google Shape;392;p11"/>
              <p:cNvSpPr txBox="1"/>
              <p:nvPr/>
            </p:nvSpPr>
            <p:spPr bwMode="auto">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93" name="Google Shape;393;p11"/>
            <p:cNvGrpSpPr/>
            <p:nvPr/>
          </p:nvGrpSpPr>
          <p:grpSpPr bwMode="auto">
            <a:xfrm>
              <a:off x="1554109" y="-43886"/>
              <a:ext cx="468123" cy="443078"/>
              <a:chOff x="0" y="-38100"/>
              <a:chExt cx="406400" cy="384658"/>
            </a:xfrm>
          </p:grpSpPr>
          <p:sp>
            <p:nvSpPr>
              <p:cNvPr id="394" name="Google Shape;394;p11"/>
              <p:cNvSpPr/>
              <p:nvPr/>
            </p:nvSpPr>
            <p:spPr bwMode="auto">
              <a:xfrm>
                <a:off x="0" y="0"/>
                <a:ext cx="406400" cy="346558"/>
              </a:xfrm>
              <a:custGeom>
                <a:avLst/>
                <a:gdLst/>
                <a:ahLst/>
                <a:cxnLst/>
                <a:rect l="l" t="t" r="r" b="b"/>
                <a:pathLst>
                  <a:path w="406400" h="346558" fill="norm" stroke="1"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5" name="Google Shape;395;p11"/>
              <p:cNvSpPr txBox="1"/>
              <p:nvPr/>
            </p:nvSpPr>
            <p:spPr bwMode="auto">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96" name="Google Shape;396;p11"/>
            <p:cNvGrpSpPr/>
            <p:nvPr/>
          </p:nvGrpSpPr>
          <p:grpSpPr bwMode="auto">
            <a:xfrm>
              <a:off x="2072145" y="-43886"/>
              <a:ext cx="468123" cy="443078"/>
              <a:chOff x="0" y="-38100"/>
              <a:chExt cx="406400" cy="384658"/>
            </a:xfrm>
          </p:grpSpPr>
          <p:sp>
            <p:nvSpPr>
              <p:cNvPr id="397" name="Google Shape;397;p11"/>
              <p:cNvSpPr/>
              <p:nvPr/>
            </p:nvSpPr>
            <p:spPr bwMode="auto">
              <a:xfrm>
                <a:off x="0" y="0"/>
                <a:ext cx="406400" cy="346558"/>
              </a:xfrm>
              <a:custGeom>
                <a:avLst/>
                <a:gdLst/>
                <a:ahLst/>
                <a:cxnLst/>
                <a:rect l="l" t="t" r="r" b="b"/>
                <a:pathLst>
                  <a:path w="406400" h="346558" fill="norm" stroke="1"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8" name="Google Shape;398;p11"/>
              <p:cNvSpPr txBox="1"/>
              <p:nvPr/>
            </p:nvSpPr>
            <p:spPr bwMode="auto">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399" name="Google Shape;399;p11"/>
            <p:cNvGrpSpPr/>
            <p:nvPr/>
          </p:nvGrpSpPr>
          <p:grpSpPr bwMode="auto">
            <a:xfrm>
              <a:off x="2590181" y="-43886"/>
              <a:ext cx="468123" cy="443078"/>
              <a:chOff x="0" y="-38100"/>
              <a:chExt cx="406400" cy="384658"/>
            </a:xfrm>
          </p:grpSpPr>
          <p:sp>
            <p:nvSpPr>
              <p:cNvPr id="400" name="Google Shape;400;p11"/>
              <p:cNvSpPr/>
              <p:nvPr/>
            </p:nvSpPr>
            <p:spPr bwMode="auto">
              <a:xfrm>
                <a:off x="0" y="0"/>
                <a:ext cx="406400" cy="346558"/>
              </a:xfrm>
              <a:custGeom>
                <a:avLst/>
                <a:gdLst/>
                <a:ahLst/>
                <a:cxnLst/>
                <a:rect l="l" t="t" r="r" b="b"/>
                <a:pathLst>
                  <a:path w="406400" h="346558" fill="norm" stroke="1"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1" name="Google Shape;401;p11"/>
              <p:cNvSpPr txBox="1"/>
              <p:nvPr/>
            </p:nvSpPr>
            <p:spPr bwMode="auto">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02" name="Google Shape;402;p11"/>
            <p:cNvGrpSpPr/>
            <p:nvPr/>
          </p:nvGrpSpPr>
          <p:grpSpPr bwMode="auto">
            <a:xfrm>
              <a:off x="3108217" y="-43886"/>
              <a:ext cx="468123" cy="443078"/>
              <a:chOff x="0" y="-38100"/>
              <a:chExt cx="406400" cy="384658"/>
            </a:xfrm>
          </p:grpSpPr>
          <p:sp>
            <p:nvSpPr>
              <p:cNvPr id="403" name="Google Shape;403;p11"/>
              <p:cNvSpPr/>
              <p:nvPr/>
            </p:nvSpPr>
            <p:spPr bwMode="auto">
              <a:xfrm>
                <a:off x="0" y="0"/>
                <a:ext cx="406400" cy="346558"/>
              </a:xfrm>
              <a:custGeom>
                <a:avLst/>
                <a:gdLst/>
                <a:ahLst/>
                <a:cxnLst/>
                <a:rect l="l" t="t" r="r" b="b"/>
                <a:pathLst>
                  <a:path w="406400" h="346558" fill="norm" stroke="1"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4" name="Google Shape;404;p11"/>
              <p:cNvSpPr txBox="1"/>
              <p:nvPr/>
            </p:nvSpPr>
            <p:spPr bwMode="auto">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05" name="Google Shape;405;p11"/>
            <p:cNvGrpSpPr/>
            <p:nvPr/>
          </p:nvGrpSpPr>
          <p:grpSpPr bwMode="auto">
            <a:xfrm>
              <a:off x="3626252" y="-43886"/>
              <a:ext cx="468123" cy="443078"/>
              <a:chOff x="0" y="-38100"/>
              <a:chExt cx="406400" cy="384658"/>
            </a:xfrm>
          </p:grpSpPr>
          <p:sp>
            <p:nvSpPr>
              <p:cNvPr id="406" name="Google Shape;406;p11"/>
              <p:cNvSpPr/>
              <p:nvPr/>
            </p:nvSpPr>
            <p:spPr bwMode="auto">
              <a:xfrm>
                <a:off x="0" y="0"/>
                <a:ext cx="406400" cy="346558"/>
              </a:xfrm>
              <a:custGeom>
                <a:avLst/>
                <a:gdLst/>
                <a:ahLst/>
                <a:cxnLst/>
                <a:rect l="l" t="t" r="r" b="b"/>
                <a:pathLst>
                  <a:path w="406400" h="346558" fill="norm" stroke="1"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7" name="Google Shape;407;p11"/>
              <p:cNvSpPr txBox="1"/>
              <p:nvPr/>
            </p:nvSpPr>
            <p:spPr bwMode="auto">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08" name="Google Shape;408;p11"/>
            <p:cNvGrpSpPr/>
            <p:nvPr/>
          </p:nvGrpSpPr>
          <p:grpSpPr bwMode="auto">
            <a:xfrm>
              <a:off x="4144290" y="-43886"/>
              <a:ext cx="468123" cy="443078"/>
              <a:chOff x="0" y="-38100"/>
              <a:chExt cx="406400" cy="384658"/>
            </a:xfrm>
          </p:grpSpPr>
          <p:sp>
            <p:nvSpPr>
              <p:cNvPr id="409" name="Google Shape;409;p11"/>
              <p:cNvSpPr/>
              <p:nvPr/>
            </p:nvSpPr>
            <p:spPr bwMode="auto">
              <a:xfrm>
                <a:off x="0" y="0"/>
                <a:ext cx="406400" cy="346558"/>
              </a:xfrm>
              <a:custGeom>
                <a:avLst/>
                <a:gdLst/>
                <a:ahLst/>
                <a:cxnLst/>
                <a:rect l="l" t="t" r="r" b="b"/>
                <a:pathLst>
                  <a:path w="406400" h="346558" fill="norm" stroke="1"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10" name="Google Shape;410;p11"/>
              <p:cNvSpPr txBox="1"/>
              <p:nvPr/>
            </p:nvSpPr>
            <p:spPr bwMode="auto">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11" name="Google Shape;411;p11"/>
            <p:cNvGrpSpPr/>
            <p:nvPr/>
          </p:nvGrpSpPr>
          <p:grpSpPr bwMode="auto">
            <a:xfrm>
              <a:off x="4662326" y="-43886"/>
              <a:ext cx="468123" cy="443078"/>
              <a:chOff x="0" y="-38100"/>
              <a:chExt cx="406400" cy="384658"/>
            </a:xfrm>
          </p:grpSpPr>
          <p:sp>
            <p:nvSpPr>
              <p:cNvPr id="412" name="Google Shape;412;p11"/>
              <p:cNvSpPr/>
              <p:nvPr/>
            </p:nvSpPr>
            <p:spPr bwMode="auto">
              <a:xfrm>
                <a:off x="0" y="0"/>
                <a:ext cx="406400" cy="346558"/>
              </a:xfrm>
              <a:custGeom>
                <a:avLst/>
                <a:gdLst/>
                <a:ahLst/>
                <a:cxnLst/>
                <a:rect l="l" t="t" r="r" b="b"/>
                <a:pathLst>
                  <a:path w="406400" h="346558" fill="norm" stroke="1"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13" name="Google Shape;413;p11"/>
              <p:cNvSpPr txBox="1"/>
              <p:nvPr/>
            </p:nvSpPr>
            <p:spPr bwMode="auto">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
        <p:nvSpPr>
          <p:cNvPr id="633512725" name="Google Shape;418;p11"/>
          <p:cNvSpPr txBox="1"/>
          <p:nvPr/>
        </p:nvSpPr>
        <p:spPr bwMode="auto">
          <a:xfrm>
            <a:off x="1028700" y="2948275"/>
            <a:ext cx="9551100" cy="2062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6700" b="1" i="0" u="none" strike="noStrike" cap="none">
                <a:solidFill>
                  <a:srgbClr val="FFFFFF"/>
                </a:solidFill>
                <a:latin typeface="Oswald"/>
                <a:ea typeface="Oswald"/>
                <a:cs typeface="Oswald"/>
              </a:rPr>
              <a:t>ETHICS OF </a:t>
            </a:r>
            <a:endParaRPr/>
          </a:p>
          <a:p>
            <a:pPr marL="0" marR="0" lvl="0" indent="0" algn="l" rtl="0">
              <a:lnSpc>
                <a:spcPct val="100000"/>
              </a:lnSpc>
              <a:spcBef>
                <a:spcPts val="0"/>
              </a:spcBef>
              <a:spcAft>
                <a:spcPts val="0"/>
              </a:spcAft>
              <a:buNone/>
              <a:defRPr/>
            </a:pPr>
            <a:r>
              <a:rPr lang="en-US" sz="6700" b="1" i="0" u="none" strike="noStrike" cap="none">
                <a:solidFill>
                  <a:srgbClr val="60C7F6"/>
                </a:solidFill>
                <a:latin typeface="Oswald"/>
                <a:ea typeface="Oswald"/>
                <a:cs typeface="Oswald"/>
              </a:rPr>
              <a:t>ARTIFICIAL INTELLIGENCE</a:t>
            </a:r>
            <a:endParaRPr/>
          </a:p>
        </p:txBody>
      </p:sp>
      <p:sp>
        <p:nvSpPr>
          <p:cNvPr id="1094882497" name="Google Shape;420;p11"/>
          <p:cNvSpPr txBox="1"/>
          <p:nvPr/>
        </p:nvSpPr>
        <p:spPr bwMode="auto">
          <a:xfrm flipH="0" flipV="0">
            <a:off x="1564305" y="6828982"/>
            <a:ext cx="3008413" cy="3813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500" b="1" i="0" u="none" strike="noStrike" cap="none">
                <a:solidFill>
                  <a:srgbClr val="FFFFFF"/>
                </a:solidFill>
                <a:latin typeface="Oswald"/>
                <a:ea typeface="Oswald"/>
                <a:cs typeface="Oswald"/>
              </a:rPr>
              <a:t>PRESENTATION</a:t>
            </a:r>
            <a:endParaRPr/>
          </a:p>
        </p:txBody>
      </p:sp>
      <p:sp>
        <p:nvSpPr>
          <p:cNvPr id="1463927470" name="Google Shape;421;p11"/>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2037780318" name="Google Shape;422;p11"/>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148415980" name="Google Shape;423;p11"/>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53979222" name="Google Shape;424;p11"/>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grpSp>
        <p:nvGrpSpPr>
          <p:cNvPr id="520381668" name="Google Shape;426;p11"/>
          <p:cNvGrpSpPr/>
          <p:nvPr/>
        </p:nvGrpSpPr>
        <p:grpSpPr bwMode="auto">
          <a:xfrm>
            <a:off x="5500253" y="7386362"/>
            <a:ext cx="3114596" cy="80027"/>
            <a:chOff x="0" y="0"/>
            <a:chExt cx="4152793" cy="106702"/>
          </a:xfrm>
        </p:grpSpPr>
        <p:grpSp>
          <p:nvGrpSpPr>
            <p:cNvPr id="427" name="Google Shape;427;p11"/>
            <p:cNvGrpSpPr/>
            <p:nvPr/>
          </p:nvGrpSpPr>
          <p:grpSpPr bwMode="auto">
            <a:xfrm>
              <a:off x="0" y="0"/>
              <a:ext cx="106702" cy="106702"/>
              <a:chOff x="0" y="0"/>
              <a:chExt cx="812800" cy="812800"/>
            </a:xfrm>
          </p:grpSpPr>
          <p:sp>
            <p:nvSpPr>
              <p:cNvPr id="428" name="Google Shape;428;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29" name="Google Shape;429;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30" name="Google Shape;430;p11"/>
            <p:cNvGrpSpPr/>
            <p:nvPr/>
          </p:nvGrpSpPr>
          <p:grpSpPr bwMode="auto">
            <a:xfrm>
              <a:off x="1348697" y="0"/>
              <a:ext cx="106702" cy="106702"/>
              <a:chOff x="0" y="0"/>
              <a:chExt cx="812800" cy="812800"/>
            </a:xfrm>
          </p:grpSpPr>
          <p:sp>
            <p:nvSpPr>
              <p:cNvPr id="431" name="Google Shape;431;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32" name="Google Shape;432;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33" name="Google Shape;433;p11"/>
            <p:cNvGrpSpPr/>
            <p:nvPr/>
          </p:nvGrpSpPr>
          <p:grpSpPr bwMode="auto">
            <a:xfrm>
              <a:off x="1798263" y="0"/>
              <a:ext cx="106702" cy="106702"/>
              <a:chOff x="0" y="0"/>
              <a:chExt cx="812800" cy="812800"/>
            </a:xfrm>
          </p:grpSpPr>
          <p:sp>
            <p:nvSpPr>
              <p:cNvPr id="434" name="Google Shape;434;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35" name="Google Shape;435;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36" name="Google Shape;436;p11"/>
            <p:cNvGrpSpPr/>
            <p:nvPr/>
          </p:nvGrpSpPr>
          <p:grpSpPr bwMode="auto">
            <a:xfrm>
              <a:off x="2247828" y="0"/>
              <a:ext cx="106702" cy="106702"/>
              <a:chOff x="0" y="0"/>
              <a:chExt cx="812800" cy="812800"/>
            </a:xfrm>
          </p:grpSpPr>
          <p:sp>
            <p:nvSpPr>
              <p:cNvPr id="437" name="Google Shape;437;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38" name="Google Shape;438;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39" name="Google Shape;439;p11"/>
            <p:cNvGrpSpPr/>
            <p:nvPr/>
          </p:nvGrpSpPr>
          <p:grpSpPr bwMode="auto">
            <a:xfrm>
              <a:off x="2697394" y="0"/>
              <a:ext cx="106702" cy="106702"/>
              <a:chOff x="0" y="0"/>
              <a:chExt cx="812800" cy="812800"/>
            </a:xfrm>
          </p:grpSpPr>
          <p:sp>
            <p:nvSpPr>
              <p:cNvPr id="440" name="Google Shape;440;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41" name="Google Shape;441;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42" name="Google Shape;442;p11"/>
            <p:cNvGrpSpPr/>
            <p:nvPr/>
          </p:nvGrpSpPr>
          <p:grpSpPr bwMode="auto">
            <a:xfrm>
              <a:off x="3146959" y="0"/>
              <a:ext cx="106702" cy="106702"/>
              <a:chOff x="0" y="0"/>
              <a:chExt cx="812800" cy="812800"/>
            </a:xfrm>
          </p:grpSpPr>
          <p:sp>
            <p:nvSpPr>
              <p:cNvPr id="443" name="Google Shape;443;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44" name="Google Shape;444;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45" name="Google Shape;445;p11"/>
            <p:cNvGrpSpPr/>
            <p:nvPr/>
          </p:nvGrpSpPr>
          <p:grpSpPr bwMode="auto">
            <a:xfrm>
              <a:off x="449566" y="0"/>
              <a:ext cx="106702" cy="106702"/>
              <a:chOff x="0" y="0"/>
              <a:chExt cx="812800" cy="812800"/>
            </a:xfrm>
          </p:grpSpPr>
          <p:sp>
            <p:nvSpPr>
              <p:cNvPr id="446" name="Google Shape;446;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47" name="Google Shape;447;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48" name="Google Shape;448;p11"/>
            <p:cNvGrpSpPr/>
            <p:nvPr/>
          </p:nvGrpSpPr>
          <p:grpSpPr bwMode="auto">
            <a:xfrm>
              <a:off x="899131" y="0"/>
              <a:ext cx="106702" cy="106702"/>
              <a:chOff x="0" y="0"/>
              <a:chExt cx="812800" cy="812800"/>
            </a:xfrm>
          </p:grpSpPr>
          <p:sp>
            <p:nvSpPr>
              <p:cNvPr id="449" name="Google Shape;449;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50" name="Google Shape;450;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51" name="Google Shape;451;p11"/>
            <p:cNvGrpSpPr/>
            <p:nvPr/>
          </p:nvGrpSpPr>
          <p:grpSpPr bwMode="auto">
            <a:xfrm>
              <a:off x="3596525" y="0"/>
              <a:ext cx="106702" cy="106702"/>
              <a:chOff x="0" y="0"/>
              <a:chExt cx="812800" cy="812800"/>
            </a:xfrm>
          </p:grpSpPr>
          <p:sp>
            <p:nvSpPr>
              <p:cNvPr id="452" name="Google Shape;452;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53" name="Google Shape;453;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54" name="Google Shape;454;p11"/>
            <p:cNvGrpSpPr/>
            <p:nvPr/>
          </p:nvGrpSpPr>
          <p:grpSpPr bwMode="auto">
            <a:xfrm>
              <a:off x="4046091" y="0"/>
              <a:ext cx="106702" cy="106702"/>
              <a:chOff x="0" y="0"/>
              <a:chExt cx="812800" cy="812800"/>
            </a:xfrm>
          </p:grpSpPr>
          <p:sp>
            <p:nvSpPr>
              <p:cNvPr id="455" name="Google Shape;455;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56" name="Google Shape;456;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62351805" name="Google Shape;457;p11"/>
          <p:cNvGrpSpPr/>
          <p:nvPr/>
        </p:nvGrpSpPr>
        <p:grpSpPr bwMode="auto">
          <a:xfrm>
            <a:off x="17610067" y="8982196"/>
            <a:ext cx="3114596" cy="80027"/>
            <a:chOff x="0" y="0"/>
            <a:chExt cx="4152793" cy="106702"/>
          </a:xfrm>
        </p:grpSpPr>
        <p:grpSp>
          <p:nvGrpSpPr>
            <p:cNvPr id="458" name="Google Shape;458;p11"/>
            <p:cNvGrpSpPr/>
            <p:nvPr/>
          </p:nvGrpSpPr>
          <p:grpSpPr bwMode="auto">
            <a:xfrm>
              <a:off x="0" y="0"/>
              <a:ext cx="106702" cy="106702"/>
              <a:chOff x="0" y="0"/>
              <a:chExt cx="812800" cy="812800"/>
            </a:xfrm>
          </p:grpSpPr>
          <p:sp>
            <p:nvSpPr>
              <p:cNvPr id="459" name="Google Shape;459;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60" name="Google Shape;460;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61" name="Google Shape;461;p11"/>
            <p:cNvGrpSpPr/>
            <p:nvPr/>
          </p:nvGrpSpPr>
          <p:grpSpPr bwMode="auto">
            <a:xfrm>
              <a:off x="1348697" y="0"/>
              <a:ext cx="106702" cy="106702"/>
              <a:chOff x="0" y="0"/>
              <a:chExt cx="812800" cy="812800"/>
            </a:xfrm>
          </p:grpSpPr>
          <p:sp>
            <p:nvSpPr>
              <p:cNvPr id="462" name="Google Shape;462;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63" name="Google Shape;463;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64" name="Google Shape;464;p11"/>
            <p:cNvGrpSpPr/>
            <p:nvPr/>
          </p:nvGrpSpPr>
          <p:grpSpPr bwMode="auto">
            <a:xfrm>
              <a:off x="1798263" y="0"/>
              <a:ext cx="106702" cy="106702"/>
              <a:chOff x="0" y="0"/>
              <a:chExt cx="812800" cy="812800"/>
            </a:xfrm>
          </p:grpSpPr>
          <p:sp>
            <p:nvSpPr>
              <p:cNvPr id="465" name="Google Shape;465;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66" name="Google Shape;466;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67" name="Google Shape;467;p11"/>
            <p:cNvGrpSpPr/>
            <p:nvPr/>
          </p:nvGrpSpPr>
          <p:grpSpPr bwMode="auto">
            <a:xfrm>
              <a:off x="2247828" y="0"/>
              <a:ext cx="106702" cy="106702"/>
              <a:chOff x="0" y="0"/>
              <a:chExt cx="812800" cy="812800"/>
            </a:xfrm>
          </p:grpSpPr>
          <p:sp>
            <p:nvSpPr>
              <p:cNvPr id="468" name="Google Shape;468;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69" name="Google Shape;469;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70" name="Google Shape;470;p11"/>
            <p:cNvGrpSpPr/>
            <p:nvPr/>
          </p:nvGrpSpPr>
          <p:grpSpPr bwMode="auto">
            <a:xfrm>
              <a:off x="2697394" y="0"/>
              <a:ext cx="106702" cy="106702"/>
              <a:chOff x="0" y="0"/>
              <a:chExt cx="812800" cy="812800"/>
            </a:xfrm>
          </p:grpSpPr>
          <p:sp>
            <p:nvSpPr>
              <p:cNvPr id="471" name="Google Shape;471;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72" name="Google Shape;472;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73" name="Google Shape;473;p11"/>
            <p:cNvGrpSpPr/>
            <p:nvPr/>
          </p:nvGrpSpPr>
          <p:grpSpPr bwMode="auto">
            <a:xfrm>
              <a:off x="3146959" y="0"/>
              <a:ext cx="106702" cy="106702"/>
              <a:chOff x="0" y="0"/>
              <a:chExt cx="812800" cy="812800"/>
            </a:xfrm>
          </p:grpSpPr>
          <p:sp>
            <p:nvSpPr>
              <p:cNvPr id="474" name="Google Shape;474;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75" name="Google Shape;475;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76" name="Google Shape;476;p11"/>
            <p:cNvGrpSpPr/>
            <p:nvPr/>
          </p:nvGrpSpPr>
          <p:grpSpPr bwMode="auto">
            <a:xfrm>
              <a:off x="449566" y="0"/>
              <a:ext cx="106702" cy="106702"/>
              <a:chOff x="0" y="0"/>
              <a:chExt cx="812800" cy="812800"/>
            </a:xfrm>
          </p:grpSpPr>
          <p:sp>
            <p:nvSpPr>
              <p:cNvPr id="477" name="Google Shape;477;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78" name="Google Shape;478;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79" name="Google Shape;479;p11"/>
            <p:cNvGrpSpPr/>
            <p:nvPr/>
          </p:nvGrpSpPr>
          <p:grpSpPr bwMode="auto">
            <a:xfrm>
              <a:off x="899131" y="0"/>
              <a:ext cx="106702" cy="106702"/>
              <a:chOff x="0" y="0"/>
              <a:chExt cx="812800" cy="812800"/>
            </a:xfrm>
          </p:grpSpPr>
          <p:sp>
            <p:nvSpPr>
              <p:cNvPr id="480" name="Google Shape;480;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81" name="Google Shape;481;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82" name="Google Shape;482;p11"/>
            <p:cNvGrpSpPr/>
            <p:nvPr/>
          </p:nvGrpSpPr>
          <p:grpSpPr bwMode="auto">
            <a:xfrm>
              <a:off x="3596525" y="0"/>
              <a:ext cx="106702" cy="106702"/>
              <a:chOff x="0" y="0"/>
              <a:chExt cx="812800" cy="812800"/>
            </a:xfrm>
          </p:grpSpPr>
          <p:sp>
            <p:nvSpPr>
              <p:cNvPr id="483" name="Google Shape;483;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84" name="Google Shape;484;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85" name="Google Shape;485;p11"/>
            <p:cNvGrpSpPr/>
            <p:nvPr/>
          </p:nvGrpSpPr>
          <p:grpSpPr bwMode="auto">
            <a:xfrm>
              <a:off x="4046091" y="0"/>
              <a:ext cx="106702" cy="106702"/>
              <a:chOff x="0" y="0"/>
              <a:chExt cx="812800" cy="812800"/>
            </a:xfrm>
          </p:grpSpPr>
          <p:sp>
            <p:nvSpPr>
              <p:cNvPr id="486" name="Google Shape;486;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87" name="Google Shape;487;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636611315" name="Google Shape;488;p11"/>
          <p:cNvGrpSpPr/>
          <p:nvPr/>
        </p:nvGrpSpPr>
        <p:grpSpPr bwMode="auto">
          <a:xfrm>
            <a:off x="6996127" y="1591242"/>
            <a:ext cx="3114596" cy="80027"/>
            <a:chOff x="0" y="0"/>
            <a:chExt cx="4152793" cy="106702"/>
          </a:xfrm>
        </p:grpSpPr>
        <p:grpSp>
          <p:nvGrpSpPr>
            <p:cNvPr id="489" name="Google Shape;489;p11"/>
            <p:cNvGrpSpPr/>
            <p:nvPr/>
          </p:nvGrpSpPr>
          <p:grpSpPr bwMode="auto">
            <a:xfrm>
              <a:off x="0" y="0"/>
              <a:ext cx="106702" cy="106702"/>
              <a:chOff x="0" y="0"/>
              <a:chExt cx="812800" cy="812800"/>
            </a:xfrm>
          </p:grpSpPr>
          <p:sp>
            <p:nvSpPr>
              <p:cNvPr id="490" name="Google Shape;490;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91" name="Google Shape;491;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92" name="Google Shape;492;p11"/>
            <p:cNvGrpSpPr/>
            <p:nvPr/>
          </p:nvGrpSpPr>
          <p:grpSpPr bwMode="auto">
            <a:xfrm>
              <a:off x="1348697" y="0"/>
              <a:ext cx="106702" cy="106702"/>
              <a:chOff x="0" y="0"/>
              <a:chExt cx="812800" cy="812800"/>
            </a:xfrm>
          </p:grpSpPr>
          <p:sp>
            <p:nvSpPr>
              <p:cNvPr id="493" name="Google Shape;493;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94" name="Google Shape;494;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95" name="Google Shape;495;p11"/>
            <p:cNvGrpSpPr/>
            <p:nvPr/>
          </p:nvGrpSpPr>
          <p:grpSpPr bwMode="auto">
            <a:xfrm>
              <a:off x="1798263" y="0"/>
              <a:ext cx="106702" cy="106702"/>
              <a:chOff x="0" y="0"/>
              <a:chExt cx="812800" cy="812800"/>
            </a:xfrm>
          </p:grpSpPr>
          <p:sp>
            <p:nvSpPr>
              <p:cNvPr id="496" name="Google Shape;496;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497" name="Google Shape;497;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498" name="Google Shape;498;p11"/>
            <p:cNvGrpSpPr/>
            <p:nvPr/>
          </p:nvGrpSpPr>
          <p:grpSpPr bwMode="auto">
            <a:xfrm>
              <a:off x="2247828" y="0"/>
              <a:ext cx="106702" cy="106702"/>
              <a:chOff x="0" y="0"/>
              <a:chExt cx="812800" cy="812800"/>
            </a:xfrm>
          </p:grpSpPr>
          <p:sp>
            <p:nvSpPr>
              <p:cNvPr id="499" name="Google Shape;499;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00" name="Google Shape;500;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01" name="Google Shape;501;p11"/>
            <p:cNvGrpSpPr/>
            <p:nvPr/>
          </p:nvGrpSpPr>
          <p:grpSpPr bwMode="auto">
            <a:xfrm>
              <a:off x="2697394" y="0"/>
              <a:ext cx="106702" cy="106702"/>
              <a:chOff x="0" y="0"/>
              <a:chExt cx="812800" cy="812800"/>
            </a:xfrm>
          </p:grpSpPr>
          <p:sp>
            <p:nvSpPr>
              <p:cNvPr id="502" name="Google Shape;502;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03" name="Google Shape;503;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04" name="Google Shape;504;p11"/>
            <p:cNvGrpSpPr/>
            <p:nvPr/>
          </p:nvGrpSpPr>
          <p:grpSpPr bwMode="auto">
            <a:xfrm>
              <a:off x="3146959" y="0"/>
              <a:ext cx="106702" cy="106702"/>
              <a:chOff x="0" y="0"/>
              <a:chExt cx="812800" cy="812800"/>
            </a:xfrm>
          </p:grpSpPr>
          <p:sp>
            <p:nvSpPr>
              <p:cNvPr id="505" name="Google Shape;505;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06" name="Google Shape;506;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07" name="Google Shape;507;p11"/>
            <p:cNvGrpSpPr/>
            <p:nvPr/>
          </p:nvGrpSpPr>
          <p:grpSpPr bwMode="auto">
            <a:xfrm>
              <a:off x="449566" y="0"/>
              <a:ext cx="106702" cy="106702"/>
              <a:chOff x="0" y="0"/>
              <a:chExt cx="812800" cy="812800"/>
            </a:xfrm>
          </p:grpSpPr>
          <p:sp>
            <p:nvSpPr>
              <p:cNvPr id="508" name="Google Shape;508;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09" name="Google Shape;509;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10" name="Google Shape;510;p11"/>
            <p:cNvGrpSpPr/>
            <p:nvPr/>
          </p:nvGrpSpPr>
          <p:grpSpPr bwMode="auto">
            <a:xfrm>
              <a:off x="899131" y="0"/>
              <a:ext cx="106702" cy="106702"/>
              <a:chOff x="0" y="0"/>
              <a:chExt cx="812800" cy="812800"/>
            </a:xfrm>
          </p:grpSpPr>
          <p:sp>
            <p:nvSpPr>
              <p:cNvPr id="511" name="Google Shape;511;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12" name="Google Shape;512;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13" name="Google Shape;513;p11"/>
            <p:cNvGrpSpPr/>
            <p:nvPr/>
          </p:nvGrpSpPr>
          <p:grpSpPr bwMode="auto">
            <a:xfrm>
              <a:off x="3596525" y="0"/>
              <a:ext cx="106702" cy="106702"/>
              <a:chOff x="0" y="0"/>
              <a:chExt cx="812800" cy="812800"/>
            </a:xfrm>
          </p:grpSpPr>
          <p:sp>
            <p:nvSpPr>
              <p:cNvPr id="514" name="Google Shape;514;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15" name="Google Shape;515;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16" name="Google Shape;516;p11"/>
            <p:cNvGrpSpPr/>
            <p:nvPr/>
          </p:nvGrpSpPr>
          <p:grpSpPr bwMode="auto">
            <a:xfrm>
              <a:off x="4046091" y="0"/>
              <a:ext cx="106702" cy="106702"/>
              <a:chOff x="0" y="0"/>
              <a:chExt cx="812800" cy="812800"/>
            </a:xfrm>
          </p:grpSpPr>
          <p:sp>
            <p:nvSpPr>
              <p:cNvPr id="517" name="Google Shape;517;p1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18" name="Google Shape;518;p1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pic>
        <p:nvPicPr>
          <p:cNvPr id="1952743974" name="Google Shape;519;p11"/>
          <p:cNvPicPr/>
          <p:nvPr/>
        </p:nvPicPr>
        <p:blipFill>
          <a:blip r:embed="rId8">
            <a:alphaModFix/>
          </a:blip>
          <a:stretch/>
        </p:blipFill>
        <p:spPr bwMode="auto">
          <a:xfrm>
            <a:off x="7263762" y="8622872"/>
            <a:ext cx="4122438" cy="359325"/>
          </a:xfrm>
          <a:prstGeom prst="rect">
            <a:avLst/>
          </a:prstGeom>
          <a:noFill/>
          <a:ln>
            <a:noFill/>
          </a:ln>
        </p:spPr>
      </p:pic>
      <p:pic>
        <p:nvPicPr>
          <p:cNvPr id="201706013" name="Google Shape;520;p11"/>
          <p:cNvPicPr/>
          <p:nvPr/>
        </p:nvPicPr>
        <p:blipFill>
          <a:blip r:embed="rId9">
            <a:alphaModFix/>
          </a:blip>
          <a:stretch/>
        </p:blipFill>
        <p:spPr bwMode="auto">
          <a:xfrm>
            <a:off x="-2480475" y="7692312"/>
            <a:ext cx="4509025" cy="1794975"/>
          </a:xfrm>
          <a:prstGeom prst="rect">
            <a:avLst/>
          </a:prstGeom>
          <a:noFill/>
          <a:ln>
            <a:noFill/>
          </a:ln>
        </p:spPr>
      </p:pic>
      <p:pic>
        <p:nvPicPr>
          <p:cNvPr id="2126247787" name="Google Shape;521;p11"/>
          <p:cNvPicPr/>
          <p:nvPr/>
        </p:nvPicPr>
        <p:blipFill>
          <a:blip r:embed="rId10">
            <a:alphaModFix/>
          </a:blip>
          <a:stretch/>
        </p:blipFill>
        <p:spPr bwMode="auto">
          <a:xfrm>
            <a:off x="16808750" y="2093125"/>
            <a:ext cx="975425" cy="67616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22926728" name="Google Shape;1190;p20"/>
          <p:cNvGrpSpPr/>
          <p:nvPr/>
        </p:nvGrpSpPr>
        <p:grpSpPr bwMode="auto">
          <a:xfrm rot="10800000">
            <a:off x="0" y="0"/>
            <a:ext cx="18288000" cy="10431661"/>
            <a:chOff x="0" y="-38100"/>
            <a:chExt cx="4816593" cy="2747433"/>
          </a:xfrm>
        </p:grpSpPr>
        <p:sp>
          <p:nvSpPr>
            <p:cNvPr id="1191" name="Google Shape;1191;p20"/>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192" name="Google Shape;1192;p20"/>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2028200297" name="Google Shape;1193;p20"/>
          <p:cNvPicPr/>
          <p:nvPr/>
        </p:nvPicPr>
        <p:blipFill>
          <a:blip r:embed="rId3">
            <a:alphaModFix/>
          </a:blip>
          <a:stretch/>
        </p:blipFill>
        <p:spPr bwMode="auto">
          <a:xfrm>
            <a:off x="-1810675" y="-73"/>
            <a:ext cx="22685911" cy="10268451"/>
          </a:xfrm>
          <a:prstGeom prst="rect">
            <a:avLst/>
          </a:prstGeom>
          <a:noFill/>
          <a:ln>
            <a:noFill/>
          </a:ln>
        </p:spPr>
      </p:pic>
      <p:sp>
        <p:nvSpPr>
          <p:cNvPr id="1533182555" name="Google Shape;1194;p20"/>
          <p:cNvSpPr/>
          <p:nvPr/>
        </p:nvSpPr>
        <p:spPr bwMode="auto">
          <a:xfrm>
            <a:off x="8978006" y="-1394748"/>
            <a:ext cx="19307741" cy="19307741"/>
          </a:xfrm>
          <a:custGeom>
            <a:avLst/>
            <a:gdLst/>
            <a:ahLst/>
            <a:cxnLst/>
            <a:rect l="l" t="t" r="r" b="b"/>
            <a:pathLst>
              <a:path w="19307741" h="19307741" fill="norm" stroke="1" extrusionOk="0">
                <a:moveTo>
                  <a:pt x="0" y="0"/>
                </a:moveTo>
                <a:lnTo>
                  <a:pt x="19307741" y="0"/>
                </a:lnTo>
                <a:lnTo>
                  <a:pt x="19307741" y="19307741"/>
                </a:lnTo>
                <a:lnTo>
                  <a:pt x="0" y="19307741"/>
                </a:lnTo>
                <a:lnTo>
                  <a:pt x="0" y="0"/>
                </a:lnTo>
                <a:close/>
              </a:path>
            </a:pathLst>
          </a:custGeom>
          <a:blipFill>
            <a:blip r:embed="rId4">
              <a:alphaModFix amt="50000"/>
            </a:blip>
            <a:srcRect l="0" t="0" r="0" b="0"/>
            <a:stretch/>
          </a:blipFill>
          <a:ln>
            <a:noFill/>
          </a:ln>
        </p:spPr>
      </p:sp>
      <p:pic>
        <p:nvPicPr>
          <p:cNvPr id="1741513770" name="Google Shape;1195;p20"/>
          <p:cNvPicPr/>
          <p:nvPr/>
        </p:nvPicPr>
        <p:blipFill>
          <a:blip r:embed="rId5">
            <a:alphaModFix/>
          </a:blip>
          <a:stretch/>
        </p:blipFill>
        <p:spPr bwMode="auto">
          <a:xfrm>
            <a:off x="320427" y="3676826"/>
            <a:ext cx="624475" cy="5197078"/>
          </a:xfrm>
          <a:prstGeom prst="rect">
            <a:avLst/>
          </a:prstGeom>
          <a:noFill/>
          <a:ln>
            <a:noFill/>
          </a:ln>
        </p:spPr>
      </p:pic>
      <p:pic>
        <p:nvPicPr>
          <p:cNvPr id="1948032436" name="Google Shape;1196;p20"/>
          <p:cNvPicPr/>
          <p:nvPr/>
        </p:nvPicPr>
        <p:blipFill>
          <a:blip r:embed="rId6">
            <a:alphaModFix/>
          </a:blip>
          <a:stretch/>
        </p:blipFill>
        <p:spPr bwMode="auto">
          <a:xfrm>
            <a:off x="10252725" y="793513"/>
            <a:ext cx="8660348" cy="9976778"/>
          </a:xfrm>
          <a:prstGeom prst="rect">
            <a:avLst/>
          </a:prstGeom>
          <a:noFill/>
          <a:ln>
            <a:noFill/>
          </a:ln>
        </p:spPr>
      </p:pic>
      <p:sp>
        <p:nvSpPr>
          <p:cNvPr id="326283941" name="Google Shape;1197;p20"/>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7">
              <a:alphaModFix/>
            </a:blip>
            <a:srcRect l="0" t="0" r="0" b="0"/>
            <a:stretch/>
          </a:blipFill>
          <a:ln>
            <a:noFill/>
          </a:ln>
        </p:spPr>
      </p:sp>
      <p:grpSp>
        <p:nvGrpSpPr>
          <p:cNvPr id="380032315" name="Google Shape;1198;p20"/>
          <p:cNvGrpSpPr/>
          <p:nvPr/>
        </p:nvGrpSpPr>
        <p:grpSpPr bwMode="auto">
          <a:xfrm>
            <a:off x="1276999" y="3321921"/>
            <a:ext cx="2824717" cy="2824717"/>
            <a:chOff x="0" y="0"/>
            <a:chExt cx="3766289" cy="3766289"/>
          </a:xfrm>
        </p:grpSpPr>
        <p:grpSp>
          <p:nvGrpSpPr>
            <p:cNvPr id="1199" name="Google Shape;1199;p20"/>
            <p:cNvGrpSpPr/>
            <p:nvPr/>
          </p:nvGrpSpPr>
          <p:grpSpPr bwMode="auto">
            <a:xfrm>
              <a:off x="0" y="0"/>
              <a:ext cx="3766289" cy="3766289"/>
              <a:chOff x="0" y="0"/>
              <a:chExt cx="812800" cy="812800"/>
            </a:xfrm>
          </p:grpSpPr>
          <p:sp>
            <p:nvSpPr>
              <p:cNvPr id="1200" name="Google Shape;1200;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01" name="Google Shape;1201;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202" name="Google Shape;1202;p20"/>
            <p:cNvSpPr/>
            <p:nvPr/>
          </p:nvSpPr>
          <p:spPr bwMode="auto">
            <a:xfrm>
              <a:off x="141297" y="141297"/>
              <a:ext cx="3483695" cy="3483695"/>
            </a:xfrm>
            <a:custGeom>
              <a:avLst/>
              <a:gdLst/>
              <a:ahLst/>
              <a:cxnLst/>
              <a:rect l="l" t="t" r="r" b="b"/>
              <a:pathLst>
                <a:path w="3483695" h="3483695" fill="norm" stroke="1" extrusionOk="0">
                  <a:moveTo>
                    <a:pt x="0" y="0"/>
                  </a:moveTo>
                  <a:lnTo>
                    <a:pt x="3483695" y="0"/>
                  </a:lnTo>
                  <a:lnTo>
                    <a:pt x="3483695" y="3483695"/>
                  </a:lnTo>
                  <a:lnTo>
                    <a:pt x="0" y="3483695"/>
                  </a:lnTo>
                  <a:lnTo>
                    <a:pt x="0" y="0"/>
                  </a:lnTo>
                  <a:close/>
                </a:path>
              </a:pathLst>
            </a:custGeom>
            <a:blipFill>
              <a:blip r:embed="rId8">
                <a:alphaModFix/>
              </a:blip>
              <a:srcRect l="0" t="0" r="0" b="0"/>
              <a:stretch/>
            </a:blipFill>
            <a:ln>
              <a:noFill/>
            </a:ln>
          </p:spPr>
        </p:sp>
        <p:grpSp>
          <p:nvGrpSpPr>
            <p:cNvPr id="1203" name="Google Shape;1203;p20"/>
            <p:cNvGrpSpPr/>
            <p:nvPr/>
          </p:nvGrpSpPr>
          <p:grpSpPr bwMode="auto">
            <a:xfrm>
              <a:off x="431506" y="431506"/>
              <a:ext cx="2903277" cy="2903277"/>
              <a:chOff x="0" y="0"/>
              <a:chExt cx="812800" cy="812800"/>
            </a:xfrm>
          </p:grpSpPr>
          <p:sp>
            <p:nvSpPr>
              <p:cNvPr id="1204" name="Google Shape;1204;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05" name="Google Shape;1205;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535598341" name="Google Shape;1206;p20"/>
          <p:cNvGrpSpPr/>
          <p:nvPr/>
        </p:nvGrpSpPr>
        <p:grpSpPr bwMode="auto">
          <a:xfrm>
            <a:off x="1276999" y="6846773"/>
            <a:ext cx="2824717" cy="2824717"/>
            <a:chOff x="0" y="0"/>
            <a:chExt cx="3766289" cy="3766289"/>
          </a:xfrm>
        </p:grpSpPr>
        <p:grpSp>
          <p:nvGrpSpPr>
            <p:cNvPr id="1207" name="Google Shape;1207;p20"/>
            <p:cNvGrpSpPr/>
            <p:nvPr/>
          </p:nvGrpSpPr>
          <p:grpSpPr bwMode="auto">
            <a:xfrm>
              <a:off x="0" y="0"/>
              <a:ext cx="3766289" cy="3766289"/>
              <a:chOff x="0" y="0"/>
              <a:chExt cx="812800" cy="812800"/>
            </a:xfrm>
          </p:grpSpPr>
          <p:sp>
            <p:nvSpPr>
              <p:cNvPr id="1208" name="Google Shape;1208;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09" name="Google Shape;1209;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210" name="Google Shape;1210;p20"/>
            <p:cNvSpPr/>
            <p:nvPr/>
          </p:nvSpPr>
          <p:spPr bwMode="auto">
            <a:xfrm>
              <a:off x="141297" y="141297"/>
              <a:ext cx="3483695" cy="3483695"/>
            </a:xfrm>
            <a:custGeom>
              <a:avLst/>
              <a:gdLst/>
              <a:ahLst/>
              <a:cxnLst/>
              <a:rect l="l" t="t" r="r" b="b"/>
              <a:pathLst>
                <a:path w="3483695" h="3483695" fill="norm" stroke="1" extrusionOk="0">
                  <a:moveTo>
                    <a:pt x="0" y="0"/>
                  </a:moveTo>
                  <a:lnTo>
                    <a:pt x="3483695" y="0"/>
                  </a:lnTo>
                  <a:lnTo>
                    <a:pt x="3483695" y="3483695"/>
                  </a:lnTo>
                  <a:lnTo>
                    <a:pt x="0" y="3483695"/>
                  </a:lnTo>
                  <a:lnTo>
                    <a:pt x="0" y="0"/>
                  </a:lnTo>
                  <a:close/>
                </a:path>
              </a:pathLst>
            </a:custGeom>
            <a:blipFill>
              <a:blip r:embed="rId9">
                <a:alphaModFix/>
              </a:blip>
              <a:srcRect l="0" t="0" r="0" b="0"/>
              <a:stretch/>
            </a:blipFill>
            <a:ln>
              <a:noFill/>
            </a:ln>
          </p:spPr>
        </p:sp>
        <p:grpSp>
          <p:nvGrpSpPr>
            <p:cNvPr id="1211" name="Google Shape;1211;p20"/>
            <p:cNvGrpSpPr/>
            <p:nvPr/>
          </p:nvGrpSpPr>
          <p:grpSpPr bwMode="auto">
            <a:xfrm>
              <a:off x="431506" y="431506"/>
              <a:ext cx="2903277" cy="2903277"/>
              <a:chOff x="0" y="0"/>
              <a:chExt cx="812800" cy="812800"/>
            </a:xfrm>
          </p:grpSpPr>
          <p:sp>
            <p:nvSpPr>
              <p:cNvPr id="1212" name="Google Shape;1212;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13" name="Google Shape;1213;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
        <p:nvSpPr>
          <p:cNvPr id="1779524313" name="Google Shape;1214;p20"/>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514254896" name="Google Shape;1215;p20"/>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2017791125" name="Google Shape;1216;p20"/>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574937210" name="Google Shape;1217;p20"/>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523621976" name="Google Shape;1218;p20"/>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2128425796" name="Google Shape;1219;p20"/>
          <p:cNvSpPr txBox="1"/>
          <p:nvPr/>
        </p:nvSpPr>
        <p:spPr bwMode="auto">
          <a:xfrm>
            <a:off x="1276999" y="1747543"/>
            <a:ext cx="12417534"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7000" b="1" i="0" u="none" strike="noStrike" cap="none">
                <a:solidFill>
                  <a:srgbClr val="60C7F6"/>
                </a:solidFill>
                <a:latin typeface="Oswald"/>
                <a:ea typeface="Oswald"/>
                <a:cs typeface="Oswald"/>
              </a:rPr>
              <a:t>FUTURE DIRECTIONS IN AI ETHICS</a:t>
            </a:r>
            <a:endParaRPr/>
          </a:p>
        </p:txBody>
      </p:sp>
      <p:sp>
        <p:nvSpPr>
          <p:cNvPr id="690267380" name="Google Shape;1220;p20"/>
          <p:cNvSpPr txBox="1"/>
          <p:nvPr/>
        </p:nvSpPr>
        <p:spPr bwMode="auto">
          <a:xfrm>
            <a:off x="4868180" y="4015938"/>
            <a:ext cx="4618058"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defRPr/>
            </a:pPr>
            <a:r>
              <a:rPr lang="en-US" sz="3500" b="1" i="0" u="none" strike="noStrike" cap="none">
                <a:solidFill>
                  <a:srgbClr val="60C7F6"/>
                </a:solidFill>
                <a:latin typeface="Oswald"/>
                <a:ea typeface="Oswald"/>
                <a:cs typeface="Oswald"/>
              </a:rPr>
              <a:t>AI AND HUMAN RIGHTS</a:t>
            </a:r>
            <a:endParaRPr/>
          </a:p>
        </p:txBody>
      </p:sp>
      <p:sp>
        <p:nvSpPr>
          <p:cNvPr id="1553001217" name="Google Shape;1221;p20"/>
          <p:cNvSpPr txBox="1"/>
          <p:nvPr/>
        </p:nvSpPr>
        <p:spPr bwMode="auto">
          <a:xfrm>
            <a:off x="4868180" y="7540790"/>
            <a:ext cx="5517353"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defRPr/>
            </a:pPr>
            <a:r>
              <a:rPr lang="en-US" sz="3500" b="1" i="0" u="none" strike="noStrike" cap="none">
                <a:solidFill>
                  <a:srgbClr val="60C7F6"/>
                </a:solidFill>
                <a:latin typeface="Oswald"/>
                <a:ea typeface="Oswald"/>
                <a:cs typeface="Oswald"/>
              </a:rPr>
              <a:t>AI IN GLOBAL GOVERNANCE</a:t>
            </a:r>
            <a:endParaRPr/>
          </a:p>
        </p:txBody>
      </p:sp>
      <p:sp>
        <p:nvSpPr>
          <p:cNvPr id="522869233" name="Google Shape;1222;p20"/>
          <p:cNvSpPr txBox="1"/>
          <p:nvPr/>
        </p:nvSpPr>
        <p:spPr bwMode="auto">
          <a:xfrm>
            <a:off x="4868180" y="4734436"/>
            <a:ext cx="4930300" cy="727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defRPr/>
            </a:pPr>
            <a:r>
              <a:rPr lang="en-US" sz="2100" b="0" i="0" u="none" strike="noStrike" cap="none">
                <a:solidFill>
                  <a:srgbClr val="FFFFFF"/>
                </a:solidFill>
                <a:latin typeface="Montserrat"/>
                <a:ea typeface="Montserrat"/>
                <a:cs typeface="Montserrat"/>
              </a:rPr>
              <a:t>How AI might challenge or support fundamental human rights.</a:t>
            </a:r>
            <a:endParaRPr/>
          </a:p>
        </p:txBody>
      </p:sp>
      <p:sp>
        <p:nvSpPr>
          <p:cNvPr id="775974655" name="Google Shape;1223;p20"/>
          <p:cNvSpPr txBox="1"/>
          <p:nvPr/>
        </p:nvSpPr>
        <p:spPr bwMode="auto">
          <a:xfrm>
            <a:off x="4868180" y="8259288"/>
            <a:ext cx="4930300" cy="727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defRPr/>
            </a:pPr>
            <a:r>
              <a:rPr lang="en-US" sz="2100" b="0" i="0" u="none" strike="noStrike" cap="none">
                <a:solidFill>
                  <a:srgbClr val="FFFFFF"/>
                </a:solidFill>
                <a:latin typeface="Montserrat"/>
                <a:ea typeface="Montserrat"/>
                <a:cs typeface="Montserrat"/>
              </a:rPr>
              <a:t>The role of international cooperation in establishing AI ethics standards.</a:t>
            </a:r>
            <a:endParaRPr/>
          </a:p>
        </p:txBody>
      </p:sp>
      <p:grpSp>
        <p:nvGrpSpPr>
          <p:cNvPr id="1274583335" name="Google Shape;1224;p20"/>
          <p:cNvGrpSpPr/>
          <p:nvPr/>
        </p:nvGrpSpPr>
        <p:grpSpPr bwMode="auto">
          <a:xfrm>
            <a:off x="10171703" y="9434440"/>
            <a:ext cx="3114596" cy="80027"/>
            <a:chOff x="0" y="0"/>
            <a:chExt cx="4152793" cy="106702"/>
          </a:xfrm>
        </p:grpSpPr>
        <p:grpSp>
          <p:nvGrpSpPr>
            <p:cNvPr id="1225" name="Google Shape;1225;p20"/>
            <p:cNvGrpSpPr/>
            <p:nvPr/>
          </p:nvGrpSpPr>
          <p:grpSpPr bwMode="auto">
            <a:xfrm>
              <a:off x="0" y="0"/>
              <a:ext cx="106702" cy="106702"/>
              <a:chOff x="0" y="0"/>
              <a:chExt cx="812800" cy="812800"/>
            </a:xfrm>
          </p:grpSpPr>
          <p:sp>
            <p:nvSpPr>
              <p:cNvPr id="1226" name="Google Shape;1226;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27" name="Google Shape;1227;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28" name="Google Shape;1228;p20"/>
            <p:cNvGrpSpPr/>
            <p:nvPr/>
          </p:nvGrpSpPr>
          <p:grpSpPr bwMode="auto">
            <a:xfrm>
              <a:off x="1348697" y="0"/>
              <a:ext cx="106702" cy="106702"/>
              <a:chOff x="0" y="0"/>
              <a:chExt cx="812800" cy="812800"/>
            </a:xfrm>
          </p:grpSpPr>
          <p:sp>
            <p:nvSpPr>
              <p:cNvPr id="1229" name="Google Shape;1229;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30" name="Google Shape;1230;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31" name="Google Shape;1231;p20"/>
            <p:cNvGrpSpPr/>
            <p:nvPr/>
          </p:nvGrpSpPr>
          <p:grpSpPr bwMode="auto">
            <a:xfrm>
              <a:off x="1798263" y="0"/>
              <a:ext cx="106702" cy="106702"/>
              <a:chOff x="0" y="0"/>
              <a:chExt cx="812800" cy="812800"/>
            </a:xfrm>
          </p:grpSpPr>
          <p:sp>
            <p:nvSpPr>
              <p:cNvPr id="1232" name="Google Shape;1232;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33" name="Google Shape;1233;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34" name="Google Shape;1234;p20"/>
            <p:cNvGrpSpPr/>
            <p:nvPr/>
          </p:nvGrpSpPr>
          <p:grpSpPr bwMode="auto">
            <a:xfrm>
              <a:off x="2247828" y="0"/>
              <a:ext cx="106702" cy="106702"/>
              <a:chOff x="0" y="0"/>
              <a:chExt cx="812800" cy="812800"/>
            </a:xfrm>
          </p:grpSpPr>
          <p:sp>
            <p:nvSpPr>
              <p:cNvPr id="1235" name="Google Shape;1235;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36" name="Google Shape;1236;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37" name="Google Shape;1237;p20"/>
            <p:cNvGrpSpPr/>
            <p:nvPr/>
          </p:nvGrpSpPr>
          <p:grpSpPr bwMode="auto">
            <a:xfrm>
              <a:off x="2697394" y="0"/>
              <a:ext cx="106702" cy="106702"/>
              <a:chOff x="0" y="0"/>
              <a:chExt cx="812800" cy="812800"/>
            </a:xfrm>
          </p:grpSpPr>
          <p:sp>
            <p:nvSpPr>
              <p:cNvPr id="1238" name="Google Shape;1238;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39" name="Google Shape;1239;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40" name="Google Shape;1240;p20"/>
            <p:cNvGrpSpPr/>
            <p:nvPr/>
          </p:nvGrpSpPr>
          <p:grpSpPr bwMode="auto">
            <a:xfrm>
              <a:off x="3146959" y="0"/>
              <a:ext cx="106702" cy="106702"/>
              <a:chOff x="0" y="0"/>
              <a:chExt cx="812800" cy="812800"/>
            </a:xfrm>
          </p:grpSpPr>
          <p:sp>
            <p:nvSpPr>
              <p:cNvPr id="1241" name="Google Shape;1241;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42" name="Google Shape;1242;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43" name="Google Shape;1243;p20"/>
            <p:cNvGrpSpPr/>
            <p:nvPr/>
          </p:nvGrpSpPr>
          <p:grpSpPr bwMode="auto">
            <a:xfrm>
              <a:off x="449566" y="0"/>
              <a:ext cx="106702" cy="106702"/>
              <a:chOff x="0" y="0"/>
              <a:chExt cx="812800" cy="812800"/>
            </a:xfrm>
          </p:grpSpPr>
          <p:sp>
            <p:nvSpPr>
              <p:cNvPr id="1244" name="Google Shape;1244;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45" name="Google Shape;1245;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46" name="Google Shape;1246;p20"/>
            <p:cNvGrpSpPr/>
            <p:nvPr/>
          </p:nvGrpSpPr>
          <p:grpSpPr bwMode="auto">
            <a:xfrm>
              <a:off x="899131" y="0"/>
              <a:ext cx="106702" cy="106702"/>
              <a:chOff x="0" y="0"/>
              <a:chExt cx="812800" cy="812800"/>
            </a:xfrm>
          </p:grpSpPr>
          <p:sp>
            <p:nvSpPr>
              <p:cNvPr id="1247" name="Google Shape;1247;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48" name="Google Shape;1248;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49" name="Google Shape;1249;p20"/>
            <p:cNvGrpSpPr/>
            <p:nvPr/>
          </p:nvGrpSpPr>
          <p:grpSpPr bwMode="auto">
            <a:xfrm>
              <a:off x="3596525" y="0"/>
              <a:ext cx="106702" cy="106702"/>
              <a:chOff x="0" y="0"/>
              <a:chExt cx="812800" cy="812800"/>
            </a:xfrm>
          </p:grpSpPr>
          <p:sp>
            <p:nvSpPr>
              <p:cNvPr id="1250" name="Google Shape;1250;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51" name="Google Shape;1251;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52" name="Google Shape;1252;p20"/>
            <p:cNvGrpSpPr/>
            <p:nvPr/>
          </p:nvGrpSpPr>
          <p:grpSpPr bwMode="auto">
            <a:xfrm>
              <a:off x="4046091" y="0"/>
              <a:ext cx="106702" cy="106702"/>
              <a:chOff x="0" y="0"/>
              <a:chExt cx="812800" cy="812800"/>
            </a:xfrm>
          </p:grpSpPr>
          <p:sp>
            <p:nvSpPr>
              <p:cNvPr id="1253" name="Google Shape;1253;p2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54" name="Google Shape;1254;p2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pic>
        <p:nvPicPr>
          <p:cNvPr id="1819611078" name="Google Shape;1255;p20"/>
          <p:cNvPicPr/>
          <p:nvPr/>
        </p:nvPicPr>
        <p:blipFill>
          <a:blip r:embed="rId10">
            <a:alphaModFix/>
          </a:blip>
          <a:stretch/>
        </p:blipFill>
        <p:spPr bwMode="auto">
          <a:xfrm>
            <a:off x="1908571" y="3878092"/>
            <a:ext cx="1622075" cy="1584057"/>
          </a:xfrm>
          <a:prstGeom prst="rect">
            <a:avLst/>
          </a:prstGeom>
          <a:noFill/>
          <a:ln>
            <a:noFill/>
          </a:ln>
        </p:spPr>
      </p:pic>
      <p:pic>
        <p:nvPicPr>
          <p:cNvPr id="402544926" name="Google Shape;1256;p20"/>
          <p:cNvPicPr/>
          <p:nvPr/>
        </p:nvPicPr>
        <p:blipFill>
          <a:blip r:embed="rId11">
            <a:alphaModFix/>
          </a:blip>
          <a:stretch/>
        </p:blipFill>
        <p:spPr bwMode="auto">
          <a:xfrm>
            <a:off x="1908575" y="7499725"/>
            <a:ext cx="1622075" cy="1518788"/>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098012900" name="Google Shape;1261;p21"/>
          <p:cNvGrpSpPr/>
          <p:nvPr/>
        </p:nvGrpSpPr>
        <p:grpSpPr bwMode="auto">
          <a:xfrm rot="10800000">
            <a:off x="0" y="0"/>
            <a:ext cx="18288000" cy="10431661"/>
            <a:chOff x="0" y="-38100"/>
            <a:chExt cx="4816593" cy="2747433"/>
          </a:xfrm>
        </p:grpSpPr>
        <p:sp>
          <p:nvSpPr>
            <p:cNvPr id="1262" name="Google Shape;1262;p21"/>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19680392" name="Google Shape;1264;p21"/>
          <p:cNvPicPr/>
          <p:nvPr/>
        </p:nvPicPr>
        <p:blipFill>
          <a:blip r:embed="rId3">
            <a:alphaModFix/>
          </a:blip>
          <a:stretch/>
        </p:blipFill>
        <p:spPr bwMode="auto">
          <a:xfrm>
            <a:off x="-2393838" y="-3912"/>
            <a:ext cx="22726886" cy="10287000"/>
          </a:xfrm>
          <a:prstGeom prst="rect">
            <a:avLst/>
          </a:prstGeom>
          <a:noFill/>
          <a:ln>
            <a:noFill/>
          </a:ln>
        </p:spPr>
      </p:pic>
      <p:pic>
        <p:nvPicPr>
          <p:cNvPr id="751586373" name="Google Shape;1265;p21"/>
          <p:cNvPicPr/>
          <p:nvPr/>
        </p:nvPicPr>
        <p:blipFill>
          <a:blip r:embed="rId4">
            <a:alphaModFix/>
          </a:blip>
          <a:stretch/>
        </p:blipFill>
        <p:spPr bwMode="auto">
          <a:xfrm>
            <a:off x="16865400" y="123801"/>
            <a:ext cx="1266800" cy="6637500"/>
          </a:xfrm>
          <a:prstGeom prst="rect">
            <a:avLst/>
          </a:prstGeom>
          <a:noFill/>
          <a:ln>
            <a:noFill/>
          </a:ln>
        </p:spPr>
      </p:pic>
      <p:sp>
        <p:nvSpPr>
          <p:cNvPr id="79695922" name="Google Shape;1266;p21"/>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5">
              <a:alphaModFix/>
            </a:blip>
            <a:srcRect l="0" t="0" r="0" b="0"/>
            <a:stretch/>
          </a:blipFill>
          <a:ln>
            <a:noFill/>
          </a:ln>
        </p:spPr>
      </p:sp>
      <p:grpSp>
        <p:nvGrpSpPr>
          <p:cNvPr id="801281241" name="Google Shape;1267;p21"/>
          <p:cNvGrpSpPr/>
          <p:nvPr/>
        </p:nvGrpSpPr>
        <p:grpSpPr bwMode="auto">
          <a:xfrm>
            <a:off x="9494505" y="2883644"/>
            <a:ext cx="7314106" cy="7023670"/>
            <a:chOff x="0" y="-38100"/>
            <a:chExt cx="1926349" cy="1849855"/>
          </a:xfrm>
        </p:grpSpPr>
        <p:sp>
          <p:nvSpPr>
            <p:cNvPr id="1268" name="Google Shape;1268;p21"/>
            <p:cNvSpPr/>
            <p:nvPr/>
          </p:nvSpPr>
          <p:spPr bwMode="auto">
            <a:xfrm>
              <a:off x="0" y="0"/>
              <a:ext cx="1926349" cy="1811755"/>
            </a:xfrm>
            <a:custGeom>
              <a:avLst/>
              <a:gdLst/>
              <a:ahLst/>
              <a:cxnLst/>
              <a:rect l="l" t="t" r="r" b="b"/>
              <a:pathLst>
                <a:path w="1926349" h="1811755" fill="norm" stroke="1"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69" name="Google Shape;1269;p21"/>
            <p:cNvSpPr txBox="1"/>
            <p:nvPr/>
          </p:nvSpPr>
          <p:spPr bwMode="auto">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22156636" name="Google Shape;1270;p21"/>
          <p:cNvGrpSpPr/>
          <p:nvPr/>
        </p:nvGrpSpPr>
        <p:grpSpPr bwMode="auto">
          <a:xfrm>
            <a:off x="1028700" y="2883644"/>
            <a:ext cx="7314106" cy="7023670"/>
            <a:chOff x="0" y="-38100"/>
            <a:chExt cx="1926349" cy="1849855"/>
          </a:xfrm>
        </p:grpSpPr>
        <p:sp>
          <p:nvSpPr>
            <p:cNvPr id="1271" name="Google Shape;1271;p21"/>
            <p:cNvSpPr/>
            <p:nvPr/>
          </p:nvSpPr>
          <p:spPr bwMode="auto">
            <a:xfrm>
              <a:off x="0" y="0"/>
              <a:ext cx="1926349" cy="1811755"/>
            </a:xfrm>
            <a:custGeom>
              <a:avLst/>
              <a:gdLst/>
              <a:ahLst/>
              <a:cxnLst/>
              <a:rect l="l" t="t" r="r" b="b"/>
              <a:pathLst>
                <a:path w="1926349" h="1811755" fill="norm" stroke="1"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72" name="Google Shape;1272;p21"/>
            <p:cNvSpPr txBox="1"/>
            <p:nvPr/>
          </p:nvSpPr>
          <p:spPr bwMode="auto">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591869223" name="Google Shape;1273;p21"/>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892087698" name="Google Shape;1274;p21"/>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68676502" name="Google Shape;1275;p21"/>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299984382" name="Google Shape;1276;p21"/>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286231706" name="Google Shape;1277;p21"/>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263774699" name="Google Shape;1278;p21"/>
          <p:cNvSpPr txBox="1"/>
          <p:nvPr/>
        </p:nvSpPr>
        <p:spPr bwMode="auto">
          <a:xfrm>
            <a:off x="1028700" y="1602730"/>
            <a:ext cx="5294490"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7000" b="1" i="0" u="none" strike="noStrike" cap="none">
                <a:solidFill>
                  <a:srgbClr val="60C7F6"/>
                </a:solidFill>
                <a:latin typeface="Oswald"/>
                <a:ea typeface="Oswald"/>
                <a:cs typeface="Oswald"/>
              </a:rPr>
              <a:t>CASE STUDIES</a:t>
            </a:r>
            <a:endParaRPr/>
          </a:p>
        </p:txBody>
      </p:sp>
      <p:grpSp>
        <p:nvGrpSpPr>
          <p:cNvPr id="233532462" name="Google Shape;1279;p21"/>
          <p:cNvGrpSpPr/>
          <p:nvPr/>
        </p:nvGrpSpPr>
        <p:grpSpPr bwMode="auto">
          <a:xfrm>
            <a:off x="9437768" y="2305001"/>
            <a:ext cx="7427580" cy="3352185"/>
            <a:chOff x="0" y="-190500"/>
            <a:chExt cx="1956235" cy="882880"/>
          </a:xfrm>
        </p:grpSpPr>
        <p:sp>
          <p:nvSpPr>
            <p:cNvPr id="1280" name="Google Shape;1280;p21"/>
            <p:cNvSpPr/>
            <p:nvPr/>
          </p:nvSpPr>
          <p:spPr bwMode="auto">
            <a:xfrm>
              <a:off x="0" y="0"/>
              <a:ext cx="1956235" cy="692380"/>
            </a:xfrm>
            <a:custGeom>
              <a:avLst/>
              <a:gdLst/>
              <a:ahLst/>
              <a:cxnLst/>
              <a:rect l="l" t="t" r="r" b="b"/>
              <a:pathLst>
                <a:path w="1956235" h="692380" fill="norm" stroke="1"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81" name="Google Shape;1281;p21"/>
            <p:cNvSpPr txBox="1"/>
            <p:nvPr/>
          </p:nvSpPr>
          <p:spPr bwMode="auto">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260213994" name="Google Shape;1282;p21"/>
          <p:cNvSpPr txBox="1"/>
          <p:nvPr/>
        </p:nvSpPr>
        <p:spPr bwMode="auto">
          <a:xfrm>
            <a:off x="10492266" y="3828396"/>
            <a:ext cx="5414693" cy="103822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defRPr/>
            </a:pPr>
            <a:r>
              <a:rPr lang="en-US" sz="3500" b="1" i="0" u="none" strike="noStrike" cap="none">
                <a:solidFill>
                  <a:srgbClr val="7A3294"/>
                </a:solidFill>
                <a:latin typeface="Oswald"/>
                <a:ea typeface="Oswald"/>
                <a:cs typeface="Oswald"/>
              </a:rPr>
              <a:t>CASE STUDY 2: </a:t>
            </a:r>
            <a:endParaRPr/>
          </a:p>
          <a:p>
            <a:pPr marL="0" marR="0" lvl="0" indent="0" algn="ctr" rtl="0">
              <a:lnSpc>
                <a:spcPct val="120005"/>
              </a:lnSpc>
              <a:spcBef>
                <a:spcPts val="0"/>
              </a:spcBef>
              <a:spcAft>
                <a:spcPts val="0"/>
              </a:spcAft>
              <a:buNone/>
              <a:defRPr/>
            </a:pPr>
            <a:r>
              <a:rPr lang="en-US" sz="3500" b="1" i="0" u="none" strike="noStrike" cap="none">
                <a:solidFill>
                  <a:srgbClr val="FFFFFF"/>
                </a:solidFill>
                <a:latin typeface="Oswald"/>
                <a:ea typeface="Oswald"/>
                <a:cs typeface="Oswald"/>
              </a:rPr>
              <a:t>AI IN AUTONOMOUS VEHICLES</a:t>
            </a:r>
            <a:endParaRPr/>
          </a:p>
        </p:txBody>
      </p:sp>
      <p:grpSp>
        <p:nvGrpSpPr>
          <p:cNvPr id="647698637" name="Google Shape;1283;p21"/>
          <p:cNvGrpSpPr/>
          <p:nvPr/>
        </p:nvGrpSpPr>
        <p:grpSpPr bwMode="auto">
          <a:xfrm>
            <a:off x="971963" y="2305001"/>
            <a:ext cx="7427580" cy="3352185"/>
            <a:chOff x="0" y="-190500"/>
            <a:chExt cx="1956235" cy="882880"/>
          </a:xfrm>
        </p:grpSpPr>
        <p:sp>
          <p:nvSpPr>
            <p:cNvPr id="1284" name="Google Shape;1284;p21"/>
            <p:cNvSpPr/>
            <p:nvPr/>
          </p:nvSpPr>
          <p:spPr bwMode="auto">
            <a:xfrm>
              <a:off x="0" y="0"/>
              <a:ext cx="1956235" cy="692380"/>
            </a:xfrm>
            <a:custGeom>
              <a:avLst/>
              <a:gdLst/>
              <a:ahLst/>
              <a:cxnLst/>
              <a:rect l="l" t="t" r="r" b="b"/>
              <a:pathLst>
                <a:path w="1956235" h="692380" fill="norm" stroke="1"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85" name="Google Shape;1285;p21"/>
            <p:cNvSpPr txBox="1"/>
            <p:nvPr/>
          </p:nvSpPr>
          <p:spPr bwMode="auto">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265078809" name="Google Shape;1286;p21"/>
          <p:cNvSpPr txBox="1"/>
          <p:nvPr/>
        </p:nvSpPr>
        <p:spPr bwMode="auto">
          <a:xfrm>
            <a:off x="2445475" y="3828396"/>
            <a:ext cx="4374143" cy="103822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defRPr/>
            </a:pPr>
            <a:r>
              <a:rPr lang="en-US" sz="3500" b="1" i="0" u="none" strike="noStrike" cap="none">
                <a:solidFill>
                  <a:srgbClr val="7A3294"/>
                </a:solidFill>
                <a:latin typeface="Oswald"/>
                <a:ea typeface="Oswald"/>
                <a:cs typeface="Oswald"/>
              </a:rPr>
              <a:t>CASE STUDY 1: </a:t>
            </a:r>
            <a:endParaRPr/>
          </a:p>
          <a:p>
            <a:pPr marL="0" marR="0" lvl="0" indent="0" algn="ctr" rtl="0">
              <a:lnSpc>
                <a:spcPct val="120005"/>
              </a:lnSpc>
              <a:spcBef>
                <a:spcPts val="0"/>
              </a:spcBef>
              <a:spcAft>
                <a:spcPts val="0"/>
              </a:spcAft>
              <a:buNone/>
              <a:defRPr/>
            </a:pPr>
            <a:r>
              <a:rPr lang="en-US" sz="3500" b="1" i="0" u="none" strike="noStrike" cap="none">
                <a:solidFill>
                  <a:srgbClr val="FFFFFF"/>
                </a:solidFill>
                <a:latin typeface="Oswald"/>
                <a:ea typeface="Oswald"/>
                <a:cs typeface="Oswald"/>
              </a:rPr>
              <a:t>AI IN HEALTHCARE</a:t>
            </a:r>
            <a:endParaRPr/>
          </a:p>
        </p:txBody>
      </p:sp>
      <p:sp>
        <p:nvSpPr>
          <p:cNvPr id="1167246481" name="Google Shape;1287;p21"/>
          <p:cNvSpPr txBox="1"/>
          <p:nvPr/>
        </p:nvSpPr>
        <p:spPr bwMode="auto">
          <a:xfrm>
            <a:off x="1564464" y="5930265"/>
            <a:ext cx="6242700" cy="2909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The integration of Artificial Intelligence (AI) into healthcare has brought about a transformative shift in how medical diagnosis, treatment, and patient care are approached. However, while AI offers numerous benefits, its use in these critical areas also raises significant ethical concerns that must be carefully considered to ensure that technology serves the best interests of all patients.</a:t>
            </a:r>
            <a:endParaRPr/>
          </a:p>
        </p:txBody>
      </p:sp>
      <p:sp>
        <p:nvSpPr>
          <p:cNvPr id="281716206" name="Google Shape;1288;p21"/>
          <p:cNvSpPr txBox="1"/>
          <p:nvPr/>
        </p:nvSpPr>
        <p:spPr bwMode="auto">
          <a:xfrm>
            <a:off x="10078323" y="5930265"/>
            <a:ext cx="6242700" cy="2909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Autonomous vehicles (AVs) represent a groundbreaking innovation in transportation, promising to reduce traffic accidents, improve road safety, and revolutionize mobility. However, the deployment of AVs also introduces profound ethical dilemmas, particularly in scenarios where the vehicle must make decisions involving life-and-death situations. Unlike human drivers.</a:t>
            </a:r>
            <a:endParaRPr/>
          </a:p>
        </p:txBody>
      </p:sp>
      <p:grpSp>
        <p:nvGrpSpPr>
          <p:cNvPr id="769562659" name="Google Shape;1289;p21"/>
          <p:cNvGrpSpPr/>
          <p:nvPr/>
        </p:nvGrpSpPr>
        <p:grpSpPr bwMode="auto">
          <a:xfrm>
            <a:off x="5861206" y="875004"/>
            <a:ext cx="3114596" cy="80027"/>
            <a:chOff x="0" y="0"/>
            <a:chExt cx="4152793" cy="106702"/>
          </a:xfrm>
        </p:grpSpPr>
        <p:grpSp>
          <p:nvGrpSpPr>
            <p:cNvPr id="1290" name="Google Shape;1290;p21"/>
            <p:cNvGrpSpPr/>
            <p:nvPr/>
          </p:nvGrpSpPr>
          <p:grpSpPr bwMode="auto">
            <a:xfrm>
              <a:off x="0" y="0"/>
              <a:ext cx="106702" cy="106702"/>
              <a:chOff x="0" y="0"/>
              <a:chExt cx="812800" cy="812800"/>
            </a:xfrm>
          </p:grpSpPr>
          <p:sp>
            <p:nvSpPr>
              <p:cNvPr id="1291" name="Google Shape;1291;p2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92" name="Google Shape;1292;p2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93" name="Google Shape;1293;p21"/>
            <p:cNvGrpSpPr/>
            <p:nvPr/>
          </p:nvGrpSpPr>
          <p:grpSpPr bwMode="auto">
            <a:xfrm>
              <a:off x="1348697" y="0"/>
              <a:ext cx="106702" cy="106702"/>
              <a:chOff x="0" y="0"/>
              <a:chExt cx="812800" cy="812800"/>
            </a:xfrm>
          </p:grpSpPr>
          <p:sp>
            <p:nvSpPr>
              <p:cNvPr id="1294" name="Google Shape;1294;p2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95" name="Google Shape;1295;p2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96" name="Google Shape;1296;p21"/>
            <p:cNvGrpSpPr/>
            <p:nvPr/>
          </p:nvGrpSpPr>
          <p:grpSpPr bwMode="auto">
            <a:xfrm>
              <a:off x="1798263" y="0"/>
              <a:ext cx="106702" cy="106702"/>
              <a:chOff x="0" y="0"/>
              <a:chExt cx="812800" cy="812800"/>
            </a:xfrm>
          </p:grpSpPr>
          <p:sp>
            <p:nvSpPr>
              <p:cNvPr id="1297" name="Google Shape;1297;p2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298" name="Google Shape;1298;p2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99" name="Google Shape;1299;p21"/>
            <p:cNvGrpSpPr/>
            <p:nvPr/>
          </p:nvGrpSpPr>
          <p:grpSpPr bwMode="auto">
            <a:xfrm>
              <a:off x="2247828" y="0"/>
              <a:ext cx="106702" cy="106702"/>
              <a:chOff x="0" y="0"/>
              <a:chExt cx="812800" cy="812800"/>
            </a:xfrm>
          </p:grpSpPr>
          <p:sp>
            <p:nvSpPr>
              <p:cNvPr id="1300" name="Google Shape;1300;p2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01" name="Google Shape;1301;p2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02" name="Google Shape;1302;p21"/>
            <p:cNvGrpSpPr/>
            <p:nvPr/>
          </p:nvGrpSpPr>
          <p:grpSpPr bwMode="auto">
            <a:xfrm>
              <a:off x="2697394" y="0"/>
              <a:ext cx="106702" cy="106702"/>
              <a:chOff x="0" y="0"/>
              <a:chExt cx="812800" cy="812800"/>
            </a:xfrm>
          </p:grpSpPr>
          <p:sp>
            <p:nvSpPr>
              <p:cNvPr id="1303" name="Google Shape;1303;p2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04" name="Google Shape;1304;p2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05" name="Google Shape;1305;p21"/>
            <p:cNvGrpSpPr/>
            <p:nvPr/>
          </p:nvGrpSpPr>
          <p:grpSpPr bwMode="auto">
            <a:xfrm>
              <a:off x="3146959" y="0"/>
              <a:ext cx="106702" cy="106702"/>
              <a:chOff x="0" y="0"/>
              <a:chExt cx="812800" cy="812800"/>
            </a:xfrm>
          </p:grpSpPr>
          <p:sp>
            <p:nvSpPr>
              <p:cNvPr id="1306" name="Google Shape;1306;p2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07" name="Google Shape;1307;p2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08" name="Google Shape;1308;p21"/>
            <p:cNvGrpSpPr/>
            <p:nvPr/>
          </p:nvGrpSpPr>
          <p:grpSpPr bwMode="auto">
            <a:xfrm>
              <a:off x="449566" y="0"/>
              <a:ext cx="106702" cy="106702"/>
              <a:chOff x="0" y="0"/>
              <a:chExt cx="812800" cy="812800"/>
            </a:xfrm>
          </p:grpSpPr>
          <p:sp>
            <p:nvSpPr>
              <p:cNvPr id="1309" name="Google Shape;1309;p2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10" name="Google Shape;1310;p2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11" name="Google Shape;1311;p21"/>
            <p:cNvGrpSpPr/>
            <p:nvPr/>
          </p:nvGrpSpPr>
          <p:grpSpPr bwMode="auto">
            <a:xfrm>
              <a:off x="899131" y="0"/>
              <a:ext cx="106702" cy="106702"/>
              <a:chOff x="0" y="0"/>
              <a:chExt cx="812800" cy="812800"/>
            </a:xfrm>
          </p:grpSpPr>
          <p:sp>
            <p:nvSpPr>
              <p:cNvPr id="1312" name="Google Shape;1312;p2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13" name="Google Shape;1313;p2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14" name="Google Shape;1314;p21"/>
            <p:cNvGrpSpPr/>
            <p:nvPr/>
          </p:nvGrpSpPr>
          <p:grpSpPr bwMode="auto">
            <a:xfrm>
              <a:off x="3596525" y="0"/>
              <a:ext cx="106702" cy="106702"/>
              <a:chOff x="0" y="0"/>
              <a:chExt cx="812800" cy="812800"/>
            </a:xfrm>
          </p:grpSpPr>
          <p:sp>
            <p:nvSpPr>
              <p:cNvPr id="1315" name="Google Shape;1315;p2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16" name="Google Shape;1316;p2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17" name="Google Shape;1317;p21"/>
            <p:cNvGrpSpPr/>
            <p:nvPr/>
          </p:nvGrpSpPr>
          <p:grpSpPr bwMode="auto">
            <a:xfrm>
              <a:off x="4046091" y="0"/>
              <a:ext cx="106702" cy="106702"/>
              <a:chOff x="0" y="0"/>
              <a:chExt cx="812800" cy="812800"/>
            </a:xfrm>
          </p:grpSpPr>
          <p:sp>
            <p:nvSpPr>
              <p:cNvPr id="1318" name="Google Shape;1318;p21"/>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19" name="Google Shape;1319;p21"/>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pic>
        <p:nvPicPr>
          <p:cNvPr id="639964623" name="Google Shape;1320;p21"/>
          <p:cNvPicPr/>
          <p:nvPr/>
        </p:nvPicPr>
        <p:blipFill>
          <a:blip r:embed="rId6">
            <a:alphaModFix/>
          </a:blip>
          <a:stretch/>
        </p:blipFill>
        <p:spPr bwMode="auto">
          <a:xfrm>
            <a:off x="10308175" y="1795550"/>
            <a:ext cx="4205399" cy="359325"/>
          </a:xfrm>
          <a:prstGeom prst="rect">
            <a:avLst/>
          </a:prstGeom>
          <a:noFill/>
          <a:ln>
            <a:noFill/>
          </a:ln>
        </p:spPr>
      </p:pic>
      <p:pic>
        <p:nvPicPr>
          <p:cNvPr id="2015318292" name="Google Shape;1321;p21"/>
          <p:cNvPicPr/>
          <p:nvPr/>
        </p:nvPicPr>
        <p:blipFill>
          <a:blip r:embed="rId7">
            <a:alphaModFix/>
          </a:blip>
          <a:stretch/>
        </p:blipFill>
        <p:spPr bwMode="auto">
          <a:xfrm>
            <a:off x="16462775" y="9081525"/>
            <a:ext cx="3721347" cy="11292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43338923" name="Google Shape;1326;p22"/>
          <p:cNvGrpSpPr/>
          <p:nvPr/>
        </p:nvGrpSpPr>
        <p:grpSpPr bwMode="auto">
          <a:xfrm rot="10800000">
            <a:off x="-122" y="-66"/>
            <a:ext cx="18288122" cy="10431728"/>
            <a:chOff x="0" y="-38100"/>
            <a:chExt cx="4816593" cy="2747433"/>
          </a:xfrm>
        </p:grpSpPr>
        <p:sp>
          <p:nvSpPr>
            <p:cNvPr id="1327" name="Google Shape;1327;p22"/>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328" name="Google Shape;1328;p22"/>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1881087187" name="Google Shape;1329;p22"/>
          <p:cNvPicPr/>
          <p:nvPr/>
        </p:nvPicPr>
        <p:blipFill>
          <a:blip r:embed="rId3">
            <a:alphaModFix/>
          </a:blip>
          <a:stretch/>
        </p:blipFill>
        <p:spPr bwMode="auto">
          <a:xfrm>
            <a:off x="-1859300" y="2"/>
            <a:ext cx="22685911" cy="10268451"/>
          </a:xfrm>
          <a:prstGeom prst="rect">
            <a:avLst/>
          </a:prstGeom>
          <a:noFill/>
          <a:ln>
            <a:noFill/>
          </a:ln>
        </p:spPr>
      </p:pic>
      <p:pic>
        <p:nvPicPr>
          <p:cNvPr id="1216283861" name="Google Shape;1330;p22"/>
          <p:cNvPicPr/>
          <p:nvPr/>
        </p:nvPicPr>
        <p:blipFill>
          <a:blip r:embed="rId4">
            <a:alphaModFix/>
          </a:blip>
          <a:stretch/>
        </p:blipFill>
        <p:spPr bwMode="auto">
          <a:xfrm>
            <a:off x="1354150" y="3052475"/>
            <a:ext cx="3649024" cy="4370400"/>
          </a:xfrm>
          <a:prstGeom prst="rect">
            <a:avLst/>
          </a:prstGeom>
          <a:noFill/>
          <a:ln>
            <a:noFill/>
          </a:ln>
        </p:spPr>
      </p:pic>
      <p:pic>
        <p:nvPicPr>
          <p:cNvPr id="111824299" name="Google Shape;1331;p22"/>
          <p:cNvPicPr/>
          <p:nvPr/>
        </p:nvPicPr>
        <p:blipFill>
          <a:blip r:embed="rId5">
            <a:alphaModFix/>
          </a:blip>
          <a:stretch/>
        </p:blipFill>
        <p:spPr bwMode="auto">
          <a:xfrm>
            <a:off x="7321225" y="2979900"/>
            <a:ext cx="3751225" cy="4492804"/>
          </a:xfrm>
          <a:prstGeom prst="rect">
            <a:avLst/>
          </a:prstGeom>
          <a:noFill/>
          <a:ln>
            <a:noFill/>
          </a:ln>
        </p:spPr>
      </p:pic>
      <p:pic>
        <p:nvPicPr>
          <p:cNvPr id="2084861369" name="Google Shape;1332;p22"/>
          <p:cNvPicPr/>
          <p:nvPr/>
        </p:nvPicPr>
        <p:blipFill>
          <a:blip r:embed="rId6">
            <a:alphaModFix/>
          </a:blip>
          <a:stretch/>
        </p:blipFill>
        <p:spPr bwMode="auto">
          <a:xfrm>
            <a:off x="13109906" y="3046475"/>
            <a:ext cx="3751219" cy="4500250"/>
          </a:xfrm>
          <a:prstGeom prst="rect">
            <a:avLst/>
          </a:prstGeom>
          <a:noFill/>
          <a:ln>
            <a:noFill/>
          </a:ln>
        </p:spPr>
      </p:pic>
      <p:pic>
        <p:nvPicPr>
          <p:cNvPr id="769179021" name="Google Shape;1333;p22"/>
          <p:cNvPicPr/>
          <p:nvPr/>
        </p:nvPicPr>
        <p:blipFill>
          <a:blip r:embed="rId7">
            <a:alphaModFix/>
          </a:blip>
          <a:stretch/>
        </p:blipFill>
        <p:spPr bwMode="auto">
          <a:xfrm>
            <a:off x="167188" y="2934221"/>
            <a:ext cx="861500" cy="7169528"/>
          </a:xfrm>
          <a:prstGeom prst="rect">
            <a:avLst/>
          </a:prstGeom>
          <a:noFill/>
          <a:ln>
            <a:noFill/>
          </a:ln>
        </p:spPr>
      </p:pic>
      <p:pic>
        <p:nvPicPr>
          <p:cNvPr id="952847186" name="Google Shape;1334;p22"/>
          <p:cNvPicPr/>
          <p:nvPr/>
        </p:nvPicPr>
        <p:blipFill>
          <a:blip r:embed="rId8">
            <a:alphaModFix/>
          </a:blip>
          <a:stretch/>
        </p:blipFill>
        <p:spPr bwMode="auto">
          <a:xfrm>
            <a:off x="15805425" y="1016125"/>
            <a:ext cx="4970797" cy="1508350"/>
          </a:xfrm>
          <a:prstGeom prst="rect">
            <a:avLst/>
          </a:prstGeom>
          <a:noFill/>
          <a:ln>
            <a:noFill/>
          </a:ln>
        </p:spPr>
      </p:pic>
      <p:sp>
        <p:nvSpPr>
          <p:cNvPr id="816903130" name="Google Shape;1335;p22"/>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9">
              <a:alphaModFix/>
            </a:blip>
            <a:srcRect l="0" t="0" r="0" b="0"/>
            <a:stretch/>
          </a:blipFill>
          <a:ln>
            <a:noFill/>
          </a:ln>
        </p:spPr>
      </p:sp>
      <p:sp>
        <p:nvSpPr>
          <p:cNvPr id="2027231258" name="Google Shape;1336;p22"/>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827117647" name="Google Shape;1337;p22"/>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390463952" name="Google Shape;1338;p22"/>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661819021" name="Google Shape;1339;p22"/>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215410400" name="Google Shape;1340;p22"/>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1499263239" name="Google Shape;1341;p22"/>
          <p:cNvSpPr txBox="1"/>
          <p:nvPr/>
        </p:nvSpPr>
        <p:spPr bwMode="auto">
          <a:xfrm>
            <a:off x="1276999" y="1609819"/>
            <a:ext cx="5294490"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7000" b="1" i="0" u="none" strike="noStrike" cap="none">
                <a:solidFill>
                  <a:srgbClr val="60C7F6"/>
                </a:solidFill>
                <a:latin typeface="Oswald"/>
                <a:ea typeface="Oswald"/>
                <a:cs typeface="Oswald"/>
              </a:rPr>
              <a:t>TESTIMONIALS</a:t>
            </a:r>
            <a:endParaRPr/>
          </a:p>
        </p:txBody>
      </p:sp>
      <p:sp>
        <p:nvSpPr>
          <p:cNvPr id="1420636174" name="Google Shape;1342;p22"/>
          <p:cNvSpPr txBox="1"/>
          <p:nvPr/>
        </p:nvSpPr>
        <p:spPr bwMode="auto">
          <a:xfrm>
            <a:off x="1414312" y="8064673"/>
            <a:ext cx="3306074" cy="51435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defRPr/>
            </a:pPr>
            <a:r>
              <a:rPr lang="en-US" sz="3500" b="1" i="0" u="none" strike="noStrike" cap="none">
                <a:solidFill>
                  <a:srgbClr val="60C7F6"/>
                </a:solidFill>
                <a:latin typeface="Oswald"/>
                <a:ea typeface="Oswald"/>
                <a:cs typeface="Oswald"/>
              </a:rPr>
              <a:t>CLIENT NAME</a:t>
            </a:r>
            <a:endParaRPr/>
          </a:p>
        </p:txBody>
      </p:sp>
      <p:sp>
        <p:nvSpPr>
          <p:cNvPr id="595506027" name="Google Shape;1343;p22"/>
          <p:cNvSpPr txBox="1"/>
          <p:nvPr/>
        </p:nvSpPr>
        <p:spPr bwMode="auto">
          <a:xfrm>
            <a:off x="7321222" y="8064673"/>
            <a:ext cx="3306074" cy="51435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defRPr/>
            </a:pPr>
            <a:r>
              <a:rPr lang="en-US" sz="3500" b="1" i="0" u="none" strike="noStrike" cap="none">
                <a:solidFill>
                  <a:srgbClr val="60C7F6"/>
                </a:solidFill>
                <a:latin typeface="Oswald"/>
                <a:ea typeface="Oswald"/>
                <a:cs typeface="Oswald"/>
              </a:rPr>
              <a:t>CLIENT NAME</a:t>
            </a:r>
            <a:endParaRPr/>
          </a:p>
        </p:txBody>
      </p:sp>
      <p:sp>
        <p:nvSpPr>
          <p:cNvPr id="1881808792" name="Google Shape;1344;p22"/>
          <p:cNvSpPr txBox="1"/>
          <p:nvPr/>
        </p:nvSpPr>
        <p:spPr bwMode="auto">
          <a:xfrm>
            <a:off x="13227726" y="8064673"/>
            <a:ext cx="3306074" cy="51435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defRPr/>
            </a:pPr>
            <a:r>
              <a:rPr lang="en-US" sz="3500" b="1" i="0" u="none" strike="noStrike" cap="none">
                <a:solidFill>
                  <a:srgbClr val="60C7F6"/>
                </a:solidFill>
                <a:latin typeface="Oswald"/>
                <a:ea typeface="Oswald"/>
                <a:cs typeface="Oswald"/>
              </a:rPr>
              <a:t>CLIENT NAME</a:t>
            </a:r>
            <a:endParaRPr/>
          </a:p>
        </p:txBody>
      </p:sp>
      <p:sp>
        <p:nvSpPr>
          <p:cNvPr id="1617916432" name="Google Shape;1345;p22"/>
          <p:cNvSpPr txBox="1"/>
          <p:nvPr/>
        </p:nvSpPr>
        <p:spPr bwMode="auto">
          <a:xfrm>
            <a:off x="1414312" y="8752114"/>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1469864808" name="Google Shape;1346;p22"/>
          <p:cNvSpPr txBox="1"/>
          <p:nvPr/>
        </p:nvSpPr>
        <p:spPr bwMode="auto">
          <a:xfrm>
            <a:off x="7321222" y="8752114"/>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738309755" name="Google Shape;1347;p22"/>
          <p:cNvSpPr txBox="1"/>
          <p:nvPr/>
        </p:nvSpPr>
        <p:spPr bwMode="auto">
          <a:xfrm>
            <a:off x="13227726" y="8752114"/>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grpSp>
        <p:nvGrpSpPr>
          <p:cNvPr id="1300584580" name="Google Shape;1348;p22"/>
          <p:cNvGrpSpPr/>
          <p:nvPr/>
        </p:nvGrpSpPr>
        <p:grpSpPr bwMode="auto">
          <a:xfrm>
            <a:off x="7928941" y="1386917"/>
            <a:ext cx="3114596" cy="80027"/>
            <a:chOff x="0" y="0"/>
            <a:chExt cx="4152793" cy="106702"/>
          </a:xfrm>
        </p:grpSpPr>
        <p:grpSp>
          <p:nvGrpSpPr>
            <p:cNvPr id="1349" name="Google Shape;1349;p22"/>
            <p:cNvGrpSpPr/>
            <p:nvPr/>
          </p:nvGrpSpPr>
          <p:grpSpPr bwMode="auto">
            <a:xfrm>
              <a:off x="0" y="0"/>
              <a:ext cx="106702" cy="106702"/>
              <a:chOff x="0" y="0"/>
              <a:chExt cx="812800" cy="812800"/>
            </a:xfrm>
          </p:grpSpPr>
          <p:sp>
            <p:nvSpPr>
              <p:cNvPr id="1350" name="Google Shape;1350;p2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51" name="Google Shape;1351;p2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52" name="Google Shape;1352;p22"/>
            <p:cNvGrpSpPr/>
            <p:nvPr/>
          </p:nvGrpSpPr>
          <p:grpSpPr bwMode="auto">
            <a:xfrm>
              <a:off x="1348697" y="0"/>
              <a:ext cx="106702" cy="106702"/>
              <a:chOff x="0" y="0"/>
              <a:chExt cx="812800" cy="812800"/>
            </a:xfrm>
          </p:grpSpPr>
          <p:sp>
            <p:nvSpPr>
              <p:cNvPr id="1353" name="Google Shape;1353;p2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54" name="Google Shape;1354;p2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55" name="Google Shape;1355;p22"/>
            <p:cNvGrpSpPr/>
            <p:nvPr/>
          </p:nvGrpSpPr>
          <p:grpSpPr bwMode="auto">
            <a:xfrm>
              <a:off x="1798263" y="0"/>
              <a:ext cx="106702" cy="106702"/>
              <a:chOff x="0" y="0"/>
              <a:chExt cx="812800" cy="812800"/>
            </a:xfrm>
          </p:grpSpPr>
          <p:sp>
            <p:nvSpPr>
              <p:cNvPr id="1356" name="Google Shape;1356;p2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57" name="Google Shape;1357;p2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58" name="Google Shape;1358;p22"/>
            <p:cNvGrpSpPr/>
            <p:nvPr/>
          </p:nvGrpSpPr>
          <p:grpSpPr bwMode="auto">
            <a:xfrm>
              <a:off x="2247828" y="0"/>
              <a:ext cx="106702" cy="106702"/>
              <a:chOff x="0" y="0"/>
              <a:chExt cx="812800" cy="812800"/>
            </a:xfrm>
          </p:grpSpPr>
          <p:sp>
            <p:nvSpPr>
              <p:cNvPr id="1359" name="Google Shape;1359;p2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60" name="Google Shape;1360;p2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61" name="Google Shape;1361;p22"/>
            <p:cNvGrpSpPr/>
            <p:nvPr/>
          </p:nvGrpSpPr>
          <p:grpSpPr bwMode="auto">
            <a:xfrm>
              <a:off x="2697394" y="0"/>
              <a:ext cx="106702" cy="106702"/>
              <a:chOff x="0" y="0"/>
              <a:chExt cx="812800" cy="812800"/>
            </a:xfrm>
          </p:grpSpPr>
          <p:sp>
            <p:nvSpPr>
              <p:cNvPr id="1362" name="Google Shape;1362;p2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63" name="Google Shape;1363;p2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64" name="Google Shape;1364;p22"/>
            <p:cNvGrpSpPr/>
            <p:nvPr/>
          </p:nvGrpSpPr>
          <p:grpSpPr bwMode="auto">
            <a:xfrm>
              <a:off x="3146959" y="0"/>
              <a:ext cx="106702" cy="106702"/>
              <a:chOff x="0" y="0"/>
              <a:chExt cx="812800" cy="812800"/>
            </a:xfrm>
          </p:grpSpPr>
          <p:sp>
            <p:nvSpPr>
              <p:cNvPr id="1365" name="Google Shape;1365;p2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66" name="Google Shape;1366;p2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67" name="Google Shape;1367;p22"/>
            <p:cNvGrpSpPr/>
            <p:nvPr/>
          </p:nvGrpSpPr>
          <p:grpSpPr bwMode="auto">
            <a:xfrm>
              <a:off x="449566" y="0"/>
              <a:ext cx="106702" cy="106702"/>
              <a:chOff x="0" y="0"/>
              <a:chExt cx="812800" cy="812800"/>
            </a:xfrm>
          </p:grpSpPr>
          <p:sp>
            <p:nvSpPr>
              <p:cNvPr id="1368" name="Google Shape;1368;p2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69" name="Google Shape;1369;p2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70" name="Google Shape;1370;p22"/>
            <p:cNvGrpSpPr/>
            <p:nvPr/>
          </p:nvGrpSpPr>
          <p:grpSpPr bwMode="auto">
            <a:xfrm>
              <a:off x="899131" y="0"/>
              <a:ext cx="106702" cy="106702"/>
              <a:chOff x="0" y="0"/>
              <a:chExt cx="812800" cy="812800"/>
            </a:xfrm>
          </p:grpSpPr>
          <p:sp>
            <p:nvSpPr>
              <p:cNvPr id="1371" name="Google Shape;1371;p2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72" name="Google Shape;1372;p2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73" name="Google Shape;1373;p22"/>
            <p:cNvGrpSpPr/>
            <p:nvPr/>
          </p:nvGrpSpPr>
          <p:grpSpPr bwMode="auto">
            <a:xfrm>
              <a:off x="3596525" y="0"/>
              <a:ext cx="106702" cy="106702"/>
              <a:chOff x="0" y="0"/>
              <a:chExt cx="812800" cy="812800"/>
            </a:xfrm>
          </p:grpSpPr>
          <p:sp>
            <p:nvSpPr>
              <p:cNvPr id="1374" name="Google Shape;1374;p2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75" name="Google Shape;1375;p2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76" name="Google Shape;1376;p22"/>
            <p:cNvGrpSpPr/>
            <p:nvPr/>
          </p:nvGrpSpPr>
          <p:grpSpPr bwMode="auto">
            <a:xfrm>
              <a:off x="4046091" y="0"/>
              <a:ext cx="106702" cy="106702"/>
              <a:chOff x="0" y="0"/>
              <a:chExt cx="812800" cy="812800"/>
            </a:xfrm>
          </p:grpSpPr>
          <p:sp>
            <p:nvSpPr>
              <p:cNvPr id="1377" name="Google Shape;1377;p2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378" name="Google Shape;1378;p2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2100103433" name="Google Shape;1383;p23"/>
          <p:cNvGrpSpPr/>
          <p:nvPr/>
        </p:nvGrpSpPr>
        <p:grpSpPr bwMode="auto">
          <a:xfrm rot="10800000">
            <a:off x="0" y="0"/>
            <a:ext cx="18288000" cy="10431661"/>
            <a:chOff x="0" y="-38100"/>
            <a:chExt cx="4816593" cy="2747433"/>
          </a:xfrm>
        </p:grpSpPr>
        <p:sp>
          <p:nvSpPr>
            <p:cNvPr id="1384" name="Google Shape;1384;p23"/>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385" name="Google Shape;1385;p23"/>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1461733841" name="Google Shape;1386;p23"/>
          <p:cNvPicPr/>
          <p:nvPr/>
        </p:nvPicPr>
        <p:blipFill>
          <a:blip r:embed="rId3">
            <a:alphaModFix/>
          </a:blip>
          <a:stretch/>
        </p:blipFill>
        <p:spPr bwMode="auto">
          <a:xfrm>
            <a:off x="-1859300" y="-73"/>
            <a:ext cx="22685911" cy="10268451"/>
          </a:xfrm>
          <a:prstGeom prst="rect">
            <a:avLst/>
          </a:prstGeom>
          <a:noFill/>
          <a:ln>
            <a:noFill/>
          </a:ln>
        </p:spPr>
      </p:pic>
      <p:sp>
        <p:nvSpPr>
          <p:cNvPr id="1230601813" name="Google Shape;1387;p23"/>
          <p:cNvSpPr/>
          <p:nvPr/>
        </p:nvSpPr>
        <p:spPr bwMode="auto">
          <a:xfrm>
            <a:off x="-7894751" y="-2723165"/>
            <a:ext cx="19307741" cy="19307741"/>
          </a:xfrm>
          <a:custGeom>
            <a:avLst/>
            <a:gdLst/>
            <a:ahLst/>
            <a:cxnLst/>
            <a:rect l="l" t="t" r="r" b="b"/>
            <a:pathLst>
              <a:path w="19307741" h="19307741" fill="norm" stroke="1" extrusionOk="0">
                <a:moveTo>
                  <a:pt x="0" y="0"/>
                </a:moveTo>
                <a:lnTo>
                  <a:pt x="19307741" y="0"/>
                </a:lnTo>
                <a:lnTo>
                  <a:pt x="19307741" y="19307741"/>
                </a:lnTo>
                <a:lnTo>
                  <a:pt x="0" y="19307741"/>
                </a:lnTo>
                <a:lnTo>
                  <a:pt x="0" y="0"/>
                </a:lnTo>
                <a:close/>
              </a:path>
            </a:pathLst>
          </a:custGeom>
          <a:blipFill>
            <a:blip r:embed="rId4">
              <a:alphaModFix amt="50000"/>
            </a:blip>
            <a:srcRect l="0" t="0" r="0" b="0"/>
            <a:stretch/>
          </a:blipFill>
          <a:ln>
            <a:noFill/>
          </a:ln>
        </p:spPr>
      </p:sp>
      <p:pic>
        <p:nvPicPr>
          <p:cNvPr id="1148668438" name="Google Shape;1388;p23"/>
          <p:cNvPicPr/>
          <p:nvPr/>
        </p:nvPicPr>
        <p:blipFill>
          <a:blip r:embed="rId5">
            <a:alphaModFix/>
          </a:blip>
          <a:stretch/>
        </p:blipFill>
        <p:spPr bwMode="auto">
          <a:xfrm>
            <a:off x="282796" y="5273399"/>
            <a:ext cx="1277325" cy="6657975"/>
          </a:xfrm>
          <a:prstGeom prst="rect">
            <a:avLst/>
          </a:prstGeom>
          <a:noFill/>
          <a:ln>
            <a:noFill/>
          </a:ln>
        </p:spPr>
      </p:pic>
      <p:pic>
        <p:nvPicPr>
          <p:cNvPr id="780914194" name="Google Shape;1389;p23"/>
          <p:cNvPicPr/>
          <p:nvPr/>
        </p:nvPicPr>
        <p:blipFill>
          <a:blip r:embed="rId6">
            <a:alphaModFix/>
          </a:blip>
          <a:stretch/>
        </p:blipFill>
        <p:spPr bwMode="auto">
          <a:xfrm>
            <a:off x="15805425" y="1187339"/>
            <a:ext cx="4965149" cy="1512724"/>
          </a:xfrm>
          <a:prstGeom prst="rect">
            <a:avLst/>
          </a:prstGeom>
          <a:noFill/>
          <a:ln>
            <a:noFill/>
          </a:ln>
        </p:spPr>
      </p:pic>
      <p:pic>
        <p:nvPicPr>
          <p:cNvPr id="1470282691" name="Google Shape;1390;p23"/>
          <p:cNvPicPr/>
          <p:nvPr/>
        </p:nvPicPr>
        <p:blipFill>
          <a:blip r:embed="rId7">
            <a:alphaModFix/>
          </a:blip>
          <a:stretch/>
        </p:blipFill>
        <p:spPr bwMode="auto">
          <a:xfrm>
            <a:off x="-895175" y="1808350"/>
            <a:ext cx="12308183" cy="6897449"/>
          </a:xfrm>
          <a:prstGeom prst="rect">
            <a:avLst/>
          </a:prstGeom>
          <a:noFill/>
          <a:ln>
            <a:noFill/>
          </a:ln>
        </p:spPr>
      </p:pic>
      <p:sp>
        <p:nvSpPr>
          <p:cNvPr id="1640623623" name="Google Shape;1391;p23"/>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8">
              <a:alphaModFix/>
            </a:blip>
            <a:srcRect l="0" t="0" r="0" b="0"/>
            <a:stretch/>
          </a:blipFill>
          <a:ln>
            <a:noFill/>
          </a:ln>
        </p:spPr>
      </p:sp>
      <p:sp>
        <p:nvSpPr>
          <p:cNvPr id="1055296893" name="Google Shape;1392;p23"/>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217935204" name="Google Shape;1393;p23"/>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323594051" name="Google Shape;1394;p23"/>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86593318" name="Google Shape;1395;p23"/>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577637618" name="Google Shape;1396;p23"/>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2128064913" name="Google Shape;1397;p23"/>
          <p:cNvSpPr txBox="1"/>
          <p:nvPr/>
        </p:nvSpPr>
        <p:spPr bwMode="auto">
          <a:xfrm>
            <a:off x="11685804" y="1744485"/>
            <a:ext cx="3846832"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7000" b="1" i="0" u="none" strike="noStrike" cap="none">
                <a:solidFill>
                  <a:srgbClr val="60C7F6"/>
                </a:solidFill>
                <a:latin typeface="Oswald"/>
                <a:ea typeface="Oswald"/>
                <a:cs typeface="Oswald"/>
              </a:rPr>
              <a:t>ABOUT US</a:t>
            </a:r>
            <a:endParaRPr/>
          </a:p>
        </p:txBody>
      </p:sp>
      <p:sp>
        <p:nvSpPr>
          <p:cNvPr id="1599681758" name="Google Shape;1398;p23"/>
          <p:cNvSpPr txBox="1"/>
          <p:nvPr/>
        </p:nvSpPr>
        <p:spPr bwMode="auto">
          <a:xfrm>
            <a:off x="11685804" y="3067067"/>
            <a:ext cx="4970400" cy="4202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We are a team of passionate individuals dedicated to providing exceptional service and creating memorable experiences for our clients. With a commitment to excellence and a focus on innovation, we strive to exceed expectations and deliver top-notch results. Our goal is to build lasting relationships with our clients and make a positive impact in everything we do. Thank you for choosing us to be a part of your journey.</a:t>
            </a:r>
            <a:endParaRPr/>
          </a:p>
        </p:txBody>
      </p:sp>
      <p:grpSp>
        <p:nvGrpSpPr>
          <p:cNvPr id="1511244113" name="Google Shape;1399;p23"/>
          <p:cNvGrpSpPr/>
          <p:nvPr/>
        </p:nvGrpSpPr>
        <p:grpSpPr bwMode="auto">
          <a:xfrm>
            <a:off x="10488671" y="9258300"/>
            <a:ext cx="3114596" cy="80027"/>
            <a:chOff x="0" y="0"/>
            <a:chExt cx="4152793" cy="106702"/>
          </a:xfrm>
        </p:grpSpPr>
        <p:grpSp>
          <p:nvGrpSpPr>
            <p:cNvPr id="1400" name="Google Shape;1400;p23"/>
            <p:cNvGrpSpPr/>
            <p:nvPr/>
          </p:nvGrpSpPr>
          <p:grpSpPr bwMode="auto">
            <a:xfrm>
              <a:off x="0" y="0"/>
              <a:ext cx="106702" cy="106702"/>
              <a:chOff x="0" y="0"/>
              <a:chExt cx="812800" cy="812800"/>
            </a:xfrm>
          </p:grpSpPr>
          <p:sp>
            <p:nvSpPr>
              <p:cNvPr id="1401" name="Google Shape;1401;p2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02" name="Google Shape;1402;p2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03" name="Google Shape;1403;p23"/>
            <p:cNvGrpSpPr/>
            <p:nvPr/>
          </p:nvGrpSpPr>
          <p:grpSpPr bwMode="auto">
            <a:xfrm>
              <a:off x="1348697" y="0"/>
              <a:ext cx="106702" cy="106702"/>
              <a:chOff x="0" y="0"/>
              <a:chExt cx="812800" cy="812800"/>
            </a:xfrm>
          </p:grpSpPr>
          <p:sp>
            <p:nvSpPr>
              <p:cNvPr id="1404" name="Google Shape;1404;p2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05" name="Google Shape;1405;p2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06" name="Google Shape;1406;p23"/>
            <p:cNvGrpSpPr/>
            <p:nvPr/>
          </p:nvGrpSpPr>
          <p:grpSpPr bwMode="auto">
            <a:xfrm>
              <a:off x="1798263" y="0"/>
              <a:ext cx="106702" cy="106702"/>
              <a:chOff x="0" y="0"/>
              <a:chExt cx="812800" cy="812800"/>
            </a:xfrm>
          </p:grpSpPr>
          <p:sp>
            <p:nvSpPr>
              <p:cNvPr id="1407" name="Google Shape;1407;p2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08" name="Google Shape;1408;p2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09" name="Google Shape;1409;p23"/>
            <p:cNvGrpSpPr/>
            <p:nvPr/>
          </p:nvGrpSpPr>
          <p:grpSpPr bwMode="auto">
            <a:xfrm>
              <a:off x="2247828" y="0"/>
              <a:ext cx="106702" cy="106702"/>
              <a:chOff x="0" y="0"/>
              <a:chExt cx="812800" cy="812800"/>
            </a:xfrm>
          </p:grpSpPr>
          <p:sp>
            <p:nvSpPr>
              <p:cNvPr id="1410" name="Google Shape;1410;p2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11" name="Google Shape;1411;p2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12" name="Google Shape;1412;p23"/>
            <p:cNvGrpSpPr/>
            <p:nvPr/>
          </p:nvGrpSpPr>
          <p:grpSpPr bwMode="auto">
            <a:xfrm>
              <a:off x="2697394" y="0"/>
              <a:ext cx="106702" cy="106702"/>
              <a:chOff x="0" y="0"/>
              <a:chExt cx="812800" cy="812800"/>
            </a:xfrm>
          </p:grpSpPr>
          <p:sp>
            <p:nvSpPr>
              <p:cNvPr id="1413" name="Google Shape;1413;p2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14" name="Google Shape;1414;p2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15" name="Google Shape;1415;p23"/>
            <p:cNvGrpSpPr/>
            <p:nvPr/>
          </p:nvGrpSpPr>
          <p:grpSpPr bwMode="auto">
            <a:xfrm>
              <a:off x="3146959" y="0"/>
              <a:ext cx="106702" cy="106702"/>
              <a:chOff x="0" y="0"/>
              <a:chExt cx="812800" cy="812800"/>
            </a:xfrm>
          </p:grpSpPr>
          <p:sp>
            <p:nvSpPr>
              <p:cNvPr id="1416" name="Google Shape;1416;p2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17" name="Google Shape;1417;p2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18" name="Google Shape;1418;p23"/>
            <p:cNvGrpSpPr/>
            <p:nvPr/>
          </p:nvGrpSpPr>
          <p:grpSpPr bwMode="auto">
            <a:xfrm>
              <a:off x="449566" y="0"/>
              <a:ext cx="106702" cy="106702"/>
              <a:chOff x="0" y="0"/>
              <a:chExt cx="812800" cy="812800"/>
            </a:xfrm>
          </p:grpSpPr>
          <p:sp>
            <p:nvSpPr>
              <p:cNvPr id="1419" name="Google Shape;1419;p2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20" name="Google Shape;1420;p2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21" name="Google Shape;1421;p23"/>
            <p:cNvGrpSpPr/>
            <p:nvPr/>
          </p:nvGrpSpPr>
          <p:grpSpPr bwMode="auto">
            <a:xfrm>
              <a:off x="899131" y="0"/>
              <a:ext cx="106702" cy="106702"/>
              <a:chOff x="0" y="0"/>
              <a:chExt cx="812800" cy="812800"/>
            </a:xfrm>
          </p:grpSpPr>
          <p:sp>
            <p:nvSpPr>
              <p:cNvPr id="1422" name="Google Shape;1422;p2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23" name="Google Shape;1423;p2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24" name="Google Shape;1424;p23"/>
            <p:cNvGrpSpPr/>
            <p:nvPr/>
          </p:nvGrpSpPr>
          <p:grpSpPr bwMode="auto">
            <a:xfrm>
              <a:off x="3596525" y="0"/>
              <a:ext cx="106702" cy="106702"/>
              <a:chOff x="0" y="0"/>
              <a:chExt cx="812800" cy="812800"/>
            </a:xfrm>
          </p:grpSpPr>
          <p:sp>
            <p:nvSpPr>
              <p:cNvPr id="1425" name="Google Shape;1425;p2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26" name="Google Shape;1426;p2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27" name="Google Shape;1427;p23"/>
            <p:cNvGrpSpPr/>
            <p:nvPr/>
          </p:nvGrpSpPr>
          <p:grpSpPr bwMode="auto">
            <a:xfrm>
              <a:off x="4046091" y="0"/>
              <a:ext cx="106702" cy="106702"/>
              <a:chOff x="0" y="0"/>
              <a:chExt cx="812800" cy="812800"/>
            </a:xfrm>
          </p:grpSpPr>
          <p:sp>
            <p:nvSpPr>
              <p:cNvPr id="1428" name="Google Shape;1428;p2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29" name="Google Shape;1429;p2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pic>
        <p:nvPicPr>
          <p:cNvPr id="1527856923" name="Google Shape;1430;p23"/>
          <p:cNvPicPr/>
          <p:nvPr/>
        </p:nvPicPr>
        <p:blipFill>
          <a:blip r:embed="rId9">
            <a:alphaModFix/>
          </a:blip>
          <a:stretch/>
        </p:blipFill>
        <p:spPr bwMode="auto">
          <a:xfrm>
            <a:off x="5550075" y="1298225"/>
            <a:ext cx="3883275" cy="3323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774937566" name="Google Shape;1435;p24"/>
          <p:cNvGrpSpPr/>
          <p:nvPr/>
        </p:nvGrpSpPr>
        <p:grpSpPr bwMode="auto">
          <a:xfrm rot="10800000">
            <a:off x="0" y="0"/>
            <a:ext cx="18288000" cy="10431661"/>
            <a:chOff x="0" y="-38100"/>
            <a:chExt cx="4816593" cy="2747433"/>
          </a:xfrm>
        </p:grpSpPr>
        <p:sp>
          <p:nvSpPr>
            <p:cNvPr id="1436" name="Google Shape;1436;p24"/>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437" name="Google Shape;1437;p24"/>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791215967" name="Google Shape;1438;p24"/>
          <p:cNvPicPr/>
          <p:nvPr/>
        </p:nvPicPr>
        <p:blipFill>
          <a:blip r:embed="rId3">
            <a:alphaModFix/>
          </a:blip>
          <a:stretch/>
        </p:blipFill>
        <p:spPr bwMode="auto">
          <a:xfrm>
            <a:off x="-1859300" y="-73"/>
            <a:ext cx="22685911" cy="10268451"/>
          </a:xfrm>
          <a:prstGeom prst="rect">
            <a:avLst/>
          </a:prstGeom>
          <a:noFill/>
          <a:ln>
            <a:noFill/>
          </a:ln>
        </p:spPr>
      </p:pic>
      <p:pic>
        <p:nvPicPr>
          <p:cNvPr id="45027056" name="Google Shape;1439;p24"/>
          <p:cNvPicPr/>
          <p:nvPr/>
        </p:nvPicPr>
        <p:blipFill>
          <a:blip r:embed="rId4">
            <a:alphaModFix/>
          </a:blip>
          <a:stretch/>
        </p:blipFill>
        <p:spPr bwMode="auto">
          <a:xfrm>
            <a:off x="-1859300" y="-75"/>
            <a:ext cx="22685901" cy="10224161"/>
          </a:xfrm>
          <a:prstGeom prst="rect">
            <a:avLst/>
          </a:prstGeom>
          <a:noFill/>
          <a:ln>
            <a:noFill/>
          </a:ln>
        </p:spPr>
      </p:pic>
      <p:pic>
        <p:nvPicPr>
          <p:cNvPr id="284117109" name="Google Shape;1440;p24"/>
          <p:cNvPicPr/>
          <p:nvPr/>
        </p:nvPicPr>
        <p:blipFill>
          <a:blip r:embed="rId5">
            <a:alphaModFix/>
          </a:blip>
          <a:stretch/>
        </p:blipFill>
        <p:spPr bwMode="auto">
          <a:xfrm>
            <a:off x="16606225" y="3627925"/>
            <a:ext cx="1371950" cy="7158310"/>
          </a:xfrm>
          <a:prstGeom prst="rect">
            <a:avLst/>
          </a:prstGeom>
          <a:noFill/>
          <a:ln>
            <a:noFill/>
          </a:ln>
        </p:spPr>
      </p:pic>
      <p:sp>
        <p:nvSpPr>
          <p:cNvPr id="1835807043" name="Google Shape;1441;p24"/>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6">
              <a:alphaModFix/>
            </a:blip>
            <a:srcRect l="0" t="0" r="0" b="0"/>
            <a:stretch/>
          </a:blipFill>
          <a:ln>
            <a:noFill/>
          </a:ln>
        </p:spPr>
      </p:sp>
      <p:grpSp>
        <p:nvGrpSpPr>
          <p:cNvPr id="1290485032" name="Google Shape;1442;p24"/>
          <p:cNvGrpSpPr/>
          <p:nvPr/>
        </p:nvGrpSpPr>
        <p:grpSpPr bwMode="auto">
          <a:xfrm>
            <a:off x="7701546" y="2598090"/>
            <a:ext cx="1629907" cy="1629907"/>
            <a:chOff x="0" y="0"/>
            <a:chExt cx="2173210" cy="2173210"/>
          </a:xfrm>
        </p:grpSpPr>
        <p:grpSp>
          <p:nvGrpSpPr>
            <p:cNvPr id="1443" name="Google Shape;1443;p24"/>
            <p:cNvGrpSpPr/>
            <p:nvPr/>
          </p:nvGrpSpPr>
          <p:grpSpPr bwMode="auto">
            <a:xfrm>
              <a:off x="0" y="0"/>
              <a:ext cx="2173210" cy="2173210"/>
              <a:chOff x="0" y="0"/>
              <a:chExt cx="812800" cy="812800"/>
            </a:xfrm>
          </p:grpSpPr>
          <p:sp>
            <p:nvSpPr>
              <p:cNvPr id="1444" name="Google Shape;1444;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45" name="Google Shape;1445;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446" name="Google Shape;1446;p24"/>
            <p:cNvSpPr/>
            <p:nvPr/>
          </p:nvSpPr>
          <p:spPr bwMode="auto">
            <a:xfrm>
              <a:off x="81531" y="81531"/>
              <a:ext cx="2010149" cy="2010149"/>
            </a:xfrm>
            <a:custGeom>
              <a:avLst/>
              <a:gdLst/>
              <a:ahLst/>
              <a:cxnLst/>
              <a:rect l="l" t="t" r="r" b="b"/>
              <a:pathLst>
                <a:path w="2010149" h="2010149" fill="norm" stroke="1" extrusionOk="0">
                  <a:moveTo>
                    <a:pt x="0" y="0"/>
                  </a:moveTo>
                  <a:lnTo>
                    <a:pt x="2010148" y="0"/>
                  </a:lnTo>
                  <a:lnTo>
                    <a:pt x="2010148" y="2010148"/>
                  </a:lnTo>
                  <a:lnTo>
                    <a:pt x="0" y="2010148"/>
                  </a:lnTo>
                  <a:lnTo>
                    <a:pt x="0" y="0"/>
                  </a:lnTo>
                  <a:close/>
                </a:path>
              </a:pathLst>
            </a:custGeom>
            <a:blipFill>
              <a:blip r:embed="rId7">
                <a:alphaModFix/>
              </a:blip>
              <a:srcRect l="0" t="0" r="0" b="0"/>
              <a:stretch/>
            </a:blipFill>
            <a:ln>
              <a:noFill/>
            </a:ln>
          </p:spPr>
        </p:sp>
        <p:grpSp>
          <p:nvGrpSpPr>
            <p:cNvPr id="1447" name="Google Shape;1447;p24"/>
            <p:cNvGrpSpPr/>
            <p:nvPr/>
          </p:nvGrpSpPr>
          <p:grpSpPr bwMode="auto">
            <a:xfrm>
              <a:off x="248986" y="248986"/>
              <a:ext cx="1675238" cy="1675238"/>
              <a:chOff x="0" y="0"/>
              <a:chExt cx="812800" cy="812800"/>
            </a:xfrm>
          </p:grpSpPr>
          <p:sp>
            <p:nvSpPr>
              <p:cNvPr id="1448" name="Google Shape;1448;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49" name="Google Shape;1449;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1614557385" name="Google Shape;1450;p24"/>
          <p:cNvGrpSpPr/>
          <p:nvPr/>
        </p:nvGrpSpPr>
        <p:grpSpPr bwMode="auto">
          <a:xfrm>
            <a:off x="7752321" y="6551521"/>
            <a:ext cx="1629907" cy="1629907"/>
            <a:chOff x="0" y="0"/>
            <a:chExt cx="2173210" cy="2173210"/>
          </a:xfrm>
        </p:grpSpPr>
        <p:grpSp>
          <p:nvGrpSpPr>
            <p:cNvPr id="1451" name="Google Shape;1451;p24"/>
            <p:cNvGrpSpPr/>
            <p:nvPr/>
          </p:nvGrpSpPr>
          <p:grpSpPr bwMode="auto">
            <a:xfrm>
              <a:off x="0" y="0"/>
              <a:ext cx="2173210" cy="2173210"/>
              <a:chOff x="0" y="0"/>
              <a:chExt cx="812800" cy="812800"/>
            </a:xfrm>
          </p:grpSpPr>
          <p:sp>
            <p:nvSpPr>
              <p:cNvPr id="1452" name="Google Shape;1452;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53" name="Google Shape;1453;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454" name="Google Shape;1454;p24"/>
            <p:cNvSpPr/>
            <p:nvPr/>
          </p:nvSpPr>
          <p:spPr bwMode="auto">
            <a:xfrm>
              <a:off x="81531" y="81531"/>
              <a:ext cx="2010149" cy="2010149"/>
            </a:xfrm>
            <a:custGeom>
              <a:avLst/>
              <a:gdLst/>
              <a:ahLst/>
              <a:cxnLst/>
              <a:rect l="l" t="t" r="r" b="b"/>
              <a:pathLst>
                <a:path w="2010149" h="2010149" fill="norm" stroke="1" extrusionOk="0">
                  <a:moveTo>
                    <a:pt x="0" y="0"/>
                  </a:moveTo>
                  <a:lnTo>
                    <a:pt x="2010148" y="0"/>
                  </a:lnTo>
                  <a:lnTo>
                    <a:pt x="2010148" y="2010148"/>
                  </a:lnTo>
                  <a:lnTo>
                    <a:pt x="0" y="2010148"/>
                  </a:lnTo>
                  <a:lnTo>
                    <a:pt x="0" y="0"/>
                  </a:lnTo>
                  <a:close/>
                </a:path>
              </a:pathLst>
            </a:custGeom>
            <a:blipFill>
              <a:blip r:embed="rId8">
                <a:alphaModFix/>
              </a:blip>
              <a:srcRect l="0" t="0" r="0" b="0"/>
              <a:stretch/>
            </a:blipFill>
            <a:ln>
              <a:noFill/>
            </a:ln>
          </p:spPr>
        </p:sp>
        <p:grpSp>
          <p:nvGrpSpPr>
            <p:cNvPr id="1455" name="Google Shape;1455;p24"/>
            <p:cNvGrpSpPr/>
            <p:nvPr/>
          </p:nvGrpSpPr>
          <p:grpSpPr bwMode="auto">
            <a:xfrm>
              <a:off x="248986" y="248986"/>
              <a:ext cx="1675238" cy="1675238"/>
              <a:chOff x="0" y="0"/>
              <a:chExt cx="812800" cy="812800"/>
            </a:xfrm>
          </p:grpSpPr>
          <p:sp>
            <p:nvSpPr>
              <p:cNvPr id="1456" name="Google Shape;1456;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57" name="Google Shape;1457;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2115021405" name="Google Shape;1458;p24"/>
          <p:cNvGrpSpPr/>
          <p:nvPr/>
        </p:nvGrpSpPr>
        <p:grpSpPr bwMode="auto">
          <a:xfrm>
            <a:off x="5666942" y="5628910"/>
            <a:ext cx="1629907" cy="1629907"/>
            <a:chOff x="0" y="0"/>
            <a:chExt cx="2173210" cy="2173210"/>
          </a:xfrm>
        </p:grpSpPr>
        <p:grpSp>
          <p:nvGrpSpPr>
            <p:cNvPr id="1459" name="Google Shape;1459;p24"/>
            <p:cNvGrpSpPr/>
            <p:nvPr/>
          </p:nvGrpSpPr>
          <p:grpSpPr bwMode="auto">
            <a:xfrm>
              <a:off x="0" y="0"/>
              <a:ext cx="2173210" cy="2173210"/>
              <a:chOff x="0" y="0"/>
              <a:chExt cx="812800" cy="812800"/>
            </a:xfrm>
          </p:grpSpPr>
          <p:sp>
            <p:nvSpPr>
              <p:cNvPr id="1460" name="Google Shape;1460;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61" name="Google Shape;1461;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462" name="Google Shape;1462;p24"/>
            <p:cNvSpPr/>
            <p:nvPr/>
          </p:nvSpPr>
          <p:spPr bwMode="auto">
            <a:xfrm>
              <a:off x="81531" y="81531"/>
              <a:ext cx="2010149" cy="2010149"/>
            </a:xfrm>
            <a:custGeom>
              <a:avLst/>
              <a:gdLst/>
              <a:ahLst/>
              <a:cxnLst/>
              <a:rect l="l" t="t" r="r" b="b"/>
              <a:pathLst>
                <a:path w="2010149" h="2010149" fill="norm" stroke="1" extrusionOk="0">
                  <a:moveTo>
                    <a:pt x="0" y="0"/>
                  </a:moveTo>
                  <a:lnTo>
                    <a:pt x="2010148" y="0"/>
                  </a:lnTo>
                  <a:lnTo>
                    <a:pt x="2010148" y="2010148"/>
                  </a:lnTo>
                  <a:lnTo>
                    <a:pt x="0" y="2010148"/>
                  </a:lnTo>
                  <a:lnTo>
                    <a:pt x="0" y="0"/>
                  </a:lnTo>
                  <a:close/>
                </a:path>
              </a:pathLst>
            </a:custGeom>
            <a:blipFill>
              <a:blip r:embed="rId9">
                <a:alphaModFix/>
              </a:blip>
              <a:srcRect l="0" t="0" r="0" b="0"/>
              <a:stretch/>
            </a:blipFill>
            <a:ln>
              <a:noFill/>
            </a:ln>
          </p:spPr>
        </p:sp>
        <p:grpSp>
          <p:nvGrpSpPr>
            <p:cNvPr id="1463" name="Google Shape;1463;p24"/>
            <p:cNvGrpSpPr/>
            <p:nvPr/>
          </p:nvGrpSpPr>
          <p:grpSpPr bwMode="auto">
            <a:xfrm>
              <a:off x="248986" y="248986"/>
              <a:ext cx="1675238" cy="1675238"/>
              <a:chOff x="0" y="0"/>
              <a:chExt cx="812800" cy="812800"/>
            </a:xfrm>
          </p:grpSpPr>
          <p:sp>
            <p:nvSpPr>
              <p:cNvPr id="1464" name="Google Shape;1464;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65" name="Google Shape;1465;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1579356338" name="Google Shape;1466;p24"/>
          <p:cNvGrpSpPr/>
          <p:nvPr/>
        </p:nvGrpSpPr>
        <p:grpSpPr bwMode="auto">
          <a:xfrm>
            <a:off x="9805600" y="5628910"/>
            <a:ext cx="1629907" cy="1629907"/>
            <a:chOff x="0" y="0"/>
            <a:chExt cx="2173210" cy="2173210"/>
          </a:xfrm>
        </p:grpSpPr>
        <p:grpSp>
          <p:nvGrpSpPr>
            <p:cNvPr id="1467" name="Google Shape;1467;p24"/>
            <p:cNvGrpSpPr/>
            <p:nvPr/>
          </p:nvGrpSpPr>
          <p:grpSpPr bwMode="auto">
            <a:xfrm>
              <a:off x="0" y="0"/>
              <a:ext cx="2173210" cy="2173210"/>
              <a:chOff x="0" y="0"/>
              <a:chExt cx="812800" cy="812800"/>
            </a:xfrm>
          </p:grpSpPr>
          <p:sp>
            <p:nvSpPr>
              <p:cNvPr id="1468" name="Google Shape;1468;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69" name="Google Shape;1469;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470" name="Google Shape;1470;p24"/>
            <p:cNvSpPr/>
            <p:nvPr/>
          </p:nvSpPr>
          <p:spPr bwMode="auto">
            <a:xfrm>
              <a:off x="81531" y="81531"/>
              <a:ext cx="2010149" cy="2010149"/>
            </a:xfrm>
            <a:custGeom>
              <a:avLst/>
              <a:gdLst/>
              <a:ahLst/>
              <a:cxnLst/>
              <a:rect l="l" t="t" r="r" b="b"/>
              <a:pathLst>
                <a:path w="2010149" h="2010149" fill="norm" stroke="1" extrusionOk="0">
                  <a:moveTo>
                    <a:pt x="0" y="0"/>
                  </a:moveTo>
                  <a:lnTo>
                    <a:pt x="2010148" y="0"/>
                  </a:lnTo>
                  <a:lnTo>
                    <a:pt x="2010148" y="2010148"/>
                  </a:lnTo>
                  <a:lnTo>
                    <a:pt x="0" y="2010148"/>
                  </a:lnTo>
                  <a:lnTo>
                    <a:pt x="0" y="0"/>
                  </a:lnTo>
                  <a:close/>
                </a:path>
              </a:pathLst>
            </a:custGeom>
            <a:blipFill>
              <a:blip r:embed="rId10">
                <a:alphaModFix/>
              </a:blip>
              <a:srcRect l="0" t="0" r="0" b="0"/>
              <a:stretch/>
            </a:blipFill>
            <a:ln>
              <a:noFill/>
            </a:ln>
          </p:spPr>
        </p:sp>
        <p:grpSp>
          <p:nvGrpSpPr>
            <p:cNvPr id="1471" name="Google Shape;1471;p24"/>
            <p:cNvGrpSpPr/>
            <p:nvPr/>
          </p:nvGrpSpPr>
          <p:grpSpPr bwMode="auto">
            <a:xfrm>
              <a:off x="248986" y="248986"/>
              <a:ext cx="1675238" cy="1675238"/>
              <a:chOff x="0" y="0"/>
              <a:chExt cx="812800" cy="812800"/>
            </a:xfrm>
          </p:grpSpPr>
          <p:sp>
            <p:nvSpPr>
              <p:cNvPr id="1472" name="Google Shape;1472;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73" name="Google Shape;1473;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295131203" name="Google Shape;1474;p24"/>
          <p:cNvGrpSpPr/>
          <p:nvPr/>
        </p:nvGrpSpPr>
        <p:grpSpPr bwMode="auto">
          <a:xfrm>
            <a:off x="5490613" y="3413043"/>
            <a:ext cx="1629907" cy="1629907"/>
            <a:chOff x="0" y="0"/>
            <a:chExt cx="2173210" cy="2173210"/>
          </a:xfrm>
        </p:grpSpPr>
        <p:grpSp>
          <p:nvGrpSpPr>
            <p:cNvPr id="1475" name="Google Shape;1475;p24"/>
            <p:cNvGrpSpPr/>
            <p:nvPr/>
          </p:nvGrpSpPr>
          <p:grpSpPr bwMode="auto">
            <a:xfrm>
              <a:off x="0" y="0"/>
              <a:ext cx="2173210" cy="2173210"/>
              <a:chOff x="0" y="0"/>
              <a:chExt cx="812800" cy="812800"/>
            </a:xfrm>
          </p:grpSpPr>
          <p:sp>
            <p:nvSpPr>
              <p:cNvPr id="1476" name="Google Shape;1476;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77" name="Google Shape;1477;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478" name="Google Shape;1478;p24"/>
            <p:cNvSpPr/>
            <p:nvPr/>
          </p:nvSpPr>
          <p:spPr bwMode="auto">
            <a:xfrm>
              <a:off x="81531" y="81531"/>
              <a:ext cx="2010149" cy="2010149"/>
            </a:xfrm>
            <a:custGeom>
              <a:avLst/>
              <a:gdLst/>
              <a:ahLst/>
              <a:cxnLst/>
              <a:rect l="l" t="t" r="r" b="b"/>
              <a:pathLst>
                <a:path w="2010149" h="2010149" fill="norm" stroke="1" extrusionOk="0">
                  <a:moveTo>
                    <a:pt x="0" y="0"/>
                  </a:moveTo>
                  <a:lnTo>
                    <a:pt x="2010148" y="0"/>
                  </a:lnTo>
                  <a:lnTo>
                    <a:pt x="2010148" y="2010148"/>
                  </a:lnTo>
                  <a:lnTo>
                    <a:pt x="0" y="2010148"/>
                  </a:lnTo>
                  <a:lnTo>
                    <a:pt x="0" y="0"/>
                  </a:lnTo>
                  <a:close/>
                </a:path>
              </a:pathLst>
            </a:custGeom>
            <a:blipFill>
              <a:blip r:embed="rId11">
                <a:alphaModFix/>
              </a:blip>
              <a:srcRect l="0" t="0" r="0" b="0"/>
              <a:stretch/>
            </a:blipFill>
            <a:ln>
              <a:noFill/>
            </a:ln>
          </p:spPr>
        </p:sp>
        <p:grpSp>
          <p:nvGrpSpPr>
            <p:cNvPr id="1479" name="Google Shape;1479;p24"/>
            <p:cNvGrpSpPr/>
            <p:nvPr/>
          </p:nvGrpSpPr>
          <p:grpSpPr bwMode="auto">
            <a:xfrm>
              <a:off x="248986" y="248986"/>
              <a:ext cx="1675238" cy="1675238"/>
              <a:chOff x="0" y="0"/>
              <a:chExt cx="812800" cy="812800"/>
            </a:xfrm>
          </p:grpSpPr>
          <p:sp>
            <p:nvSpPr>
              <p:cNvPr id="1480" name="Google Shape;1480;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81" name="Google Shape;1481;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1379916933" name="Google Shape;1482;p24"/>
          <p:cNvGrpSpPr/>
          <p:nvPr/>
        </p:nvGrpSpPr>
        <p:grpSpPr bwMode="auto">
          <a:xfrm>
            <a:off x="9805600" y="3413043"/>
            <a:ext cx="1629907" cy="1629907"/>
            <a:chOff x="0" y="0"/>
            <a:chExt cx="2173210" cy="2173210"/>
          </a:xfrm>
        </p:grpSpPr>
        <p:grpSp>
          <p:nvGrpSpPr>
            <p:cNvPr id="1483" name="Google Shape;1483;p24"/>
            <p:cNvGrpSpPr/>
            <p:nvPr/>
          </p:nvGrpSpPr>
          <p:grpSpPr bwMode="auto">
            <a:xfrm>
              <a:off x="0" y="0"/>
              <a:ext cx="2173210" cy="2173210"/>
              <a:chOff x="0" y="0"/>
              <a:chExt cx="812800" cy="812800"/>
            </a:xfrm>
          </p:grpSpPr>
          <p:sp>
            <p:nvSpPr>
              <p:cNvPr id="1484" name="Google Shape;1484;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85" name="Google Shape;1485;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486" name="Google Shape;1486;p24"/>
            <p:cNvSpPr/>
            <p:nvPr/>
          </p:nvSpPr>
          <p:spPr bwMode="auto">
            <a:xfrm>
              <a:off x="81531" y="81531"/>
              <a:ext cx="2010149" cy="2010149"/>
            </a:xfrm>
            <a:custGeom>
              <a:avLst/>
              <a:gdLst/>
              <a:ahLst/>
              <a:cxnLst/>
              <a:rect l="l" t="t" r="r" b="b"/>
              <a:pathLst>
                <a:path w="2010149" h="2010149" fill="norm" stroke="1" extrusionOk="0">
                  <a:moveTo>
                    <a:pt x="0" y="0"/>
                  </a:moveTo>
                  <a:lnTo>
                    <a:pt x="2010148" y="0"/>
                  </a:lnTo>
                  <a:lnTo>
                    <a:pt x="2010148" y="2010148"/>
                  </a:lnTo>
                  <a:lnTo>
                    <a:pt x="0" y="2010148"/>
                  </a:lnTo>
                  <a:lnTo>
                    <a:pt x="0" y="0"/>
                  </a:lnTo>
                  <a:close/>
                </a:path>
              </a:pathLst>
            </a:custGeom>
            <a:blipFill>
              <a:blip r:embed="rId12">
                <a:alphaModFix/>
              </a:blip>
              <a:srcRect l="0" t="0" r="0" b="0"/>
              <a:stretch/>
            </a:blipFill>
            <a:ln>
              <a:noFill/>
            </a:ln>
          </p:spPr>
        </p:sp>
        <p:grpSp>
          <p:nvGrpSpPr>
            <p:cNvPr id="1487" name="Google Shape;1487;p24"/>
            <p:cNvGrpSpPr/>
            <p:nvPr/>
          </p:nvGrpSpPr>
          <p:grpSpPr bwMode="auto">
            <a:xfrm>
              <a:off x="248986" y="248986"/>
              <a:ext cx="1675238" cy="1675238"/>
              <a:chOff x="0" y="0"/>
              <a:chExt cx="812800" cy="812800"/>
            </a:xfrm>
          </p:grpSpPr>
          <p:sp>
            <p:nvSpPr>
              <p:cNvPr id="1488" name="Google Shape;1488;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89" name="Google Shape;1489;p24"/>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578622809" name="Google Shape;1490;p24"/>
          <p:cNvGrpSpPr/>
          <p:nvPr/>
        </p:nvGrpSpPr>
        <p:grpSpPr bwMode="auto">
          <a:xfrm>
            <a:off x="2832735" y="1982758"/>
            <a:ext cx="3114596" cy="80027"/>
            <a:chOff x="0" y="0"/>
            <a:chExt cx="4152793" cy="106702"/>
          </a:xfrm>
        </p:grpSpPr>
        <p:grpSp>
          <p:nvGrpSpPr>
            <p:cNvPr id="1491" name="Google Shape;1491;p24"/>
            <p:cNvGrpSpPr/>
            <p:nvPr/>
          </p:nvGrpSpPr>
          <p:grpSpPr bwMode="auto">
            <a:xfrm>
              <a:off x="0" y="0"/>
              <a:ext cx="106702" cy="106702"/>
              <a:chOff x="0" y="0"/>
              <a:chExt cx="812800" cy="812800"/>
            </a:xfrm>
          </p:grpSpPr>
          <p:sp>
            <p:nvSpPr>
              <p:cNvPr id="1492" name="Google Shape;1492;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93" name="Google Shape;1493;p2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94" name="Google Shape;1494;p24"/>
            <p:cNvGrpSpPr/>
            <p:nvPr/>
          </p:nvGrpSpPr>
          <p:grpSpPr bwMode="auto">
            <a:xfrm>
              <a:off x="1348697" y="0"/>
              <a:ext cx="106702" cy="106702"/>
              <a:chOff x="0" y="0"/>
              <a:chExt cx="812800" cy="812800"/>
            </a:xfrm>
          </p:grpSpPr>
          <p:sp>
            <p:nvSpPr>
              <p:cNvPr id="1495" name="Google Shape;1495;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96" name="Google Shape;1496;p2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97" name="Google Shape;1497;p24"/>
            <p:cNvGrpSpPr/>
            <p:nvPr/>
          </p:nvGrpSpPr>
          <p:grpSpPr bwMode="auto">
            <a:xfrm>
              <a:off x="1798263" y="0"/>
              <a:ext cx="106702" cy="106702"/>
              <a:chOff x="0" y="0"/>
              <a:chExt cx="812800" cy="812800"/>
            </a:xfrm>
          </p:grpSpPr>
          <p:sp>
            <p:nvSpPr>
              <p:cNvPr id="1498" name="Google Shape;1498;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499" name="Google Shape;1499;p2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00" name="Google Shape;1500;p24"/>
            <p:cNvGrpSpPr/>
            <p:nvPr/>
          </p:nvGrpSpPr>
          <p:grpSpPr bwMode="auto">
            <a:xfrm>
              <a:off x="2247828" y="0"/>
              <a:ext cx="106702" cy="106702"/>
              <a:chOff x="0" y="0"/>
              <a:chExt cx="812800" cy="812800"/>
            </a:xfrm>
          </p:grpSpPr>
          <p:sp>
            <p:nvSpPr>
              <p:cNvPr id="1501" name="Google Shape;1501;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02" name="Google Shape;1502;p2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03" name="Google Shape;1503;p24"/>
            <p:cNvGrpSpPr/>
            <p:nvPr/>
          </p:nvGrpSpPr>
          <p:grpSpPr bwMode="auto">
            <a:xfrm>
              <a:off x="2697394" y="0"/>
              <a:ext cx="106702" cy="106702"/>
              <a:chOff x="0" y="0"/>
              <a:chExt cx="812800" cy="812800"/>
            </a:xfrm>
          </p:grpSpPr>
          <p:sp>
            <p:nvSpPr>
              <p:cNvPr id="1504" name="Google Shape;1504;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05" name="Google Shape;1505;p2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06" name="Google Shape;1506;p24"/>
            <p:cNvGrpSpPr/>
            <p:nvPr/>
          </p:nvGrpSpPr>
          <p:grpSpPr bwMode="auto">
            <a:xfrm>
              <a:off x="3146959" y="0"/>
              <a:ext cx="106702" cy="106702"/>
              <a:chOff x="0" y="0"/>
              <a:chExt cx="812800" cy="812800"/>
            </a:xfrm>
          </p:grpSpPr>
          <p:sp>
            <p:nvSpPr>
              <p:cNvPr id="1507" name="Google Shape;1507;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08" name="Google Shape;1508;p2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09" name="Google Shape;1509;p24"/>
            <p:cNvGrpSpPr/>
            <p:nvPr/>
          </p:nvGrpSpPr>
          <p:grpSpPr bwMode="auto">
            <a:xfrm>
              <a:off x="449566" y="0"/>
              <a:ext cx="106702" cy="106702"/>
              <a:chOff x="0" y="0"/>
              <a:chExt cx="812800" cy="812800"/>
            </a:xfrm>
          </p:grpSpPr>
          <p:sp>
            <p:nvSpPr>
              <p:cNvPr id="1510" name="Google Shape;1510;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11" name="Google Shape;1511;p2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12" name="Google Shape;1512;p24"/>
            <p:cNvGrpSpPr/>
            <p:nvPr/>
          </p:nvGrpSpPr>
          <p:grpSpPr bwMode="auto">
            <a:xfrm>
              <a:off x="899131" y="0"/>
              <a:ext cx="106702" cy="106702"/>
              <a:chOff x="0" y="0"/>
              <a:chExt cx="812800" cy="812800"/>
            </a:xfrm>
          </p:grpSpPr>
          <p:sp>
            <p:nvSpPr>
              <p:cNvPr id="1513" name="Google Shape;1513;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14" name="Google Shape;1514;p2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15" name="Google Shape;1515;p24"/>
            <p:cNvGrpSpPr/>
            <p:nvPr/>
          </p:nvGrpSpPr>
          <p:grpSpPr bwMode="auto">
            <a:xfrm>
              <a:off x="3596525" y="0"/>
              <a:ext cx="106702" cy="106702"/>
              <a:chOff x="0" y="0"/>
              <a:chExt cx="812800" cy="812800"/>
            </a:xfrm>
          </p:grpSpPr>
          <p:sp>
            <p:nvSpPr>
              <p:cNvPr id="1516" name="Google Shape;1516;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17" name="Google Shape;1517;p2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18" name="Google Shape;1518;p24"/>
            <p:cNvGrpSpPr/>
            <p:nvPr/>
          </p:nvGrpSpPr>
          <p:grpSpPr bwMode="auto">
            <a:xfrm>
              <a:off x="4046091" y="0"/>
              <a:ext cx="106702" cy="106702"/>
              <a:chOff x="0" y="0"/>
              <a:chExt cx="812800" cy="812800"/>
            </a:xfrm>
          </p:grpSpPr>
          <p:sp>
            <p:nvSpPr>
              <p:cNvPr id="1519" name="Google Shape;1519;p2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20" name="Google Shape;1520;p2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
        <p:nvSpPr>
          <p:cNvPr id="1067722548" name="Google Shape;1521;p24"/>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2118497858" name="Google Shape;1522;p24"/>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318773516" name="Google Shape;1523;p24"/>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811821697" name="Google Shape;1524;p24"/>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544612396" name="Google Shape;1525;p24"/>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2015412849" name="Google Shape;1526;p24"/>
          <p:cNvSpPr txBox="1"/>
          <p:nvPr/>
        </p:nvSpPr>
        <p:spPr bwMode="auto">
          <a:xfrm>
            <a:off x="1607497" y="3348254"/>
            <a:ext cx="3306000" cy="538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defRPr/>
            </a:pPr>
            <a:r>
              <a:rPr lang="en-US" sz="3500" b="1" i="0" u="none" strike="noStrike" cap="none">
                <a:solidFill>
                  <a:srgbClr val="60C7F6"/>
                </a:solidFill>
                <a:latin typeface="Oswald"/>
                <a:ea typeface="Oswald"/>
                <a:cs typeface="Oswald"/>
              </a:rPr>
              <a:t>PRIVACY</a:t>
            </a:r>
            <a:endParaRPr/>
          </a:p>
        </p:txBody>
      </p:sp>
      <p:sp>
        <p:nvSpPr>
          <p:cNvPr id="1900484382" name="Google Shape;1527;p24"/>
          <p:cNvSpPr txBox="1"/>
          <p:nvPr/>
        </p:nvSpPr>
        <p:spPr bwMode="auto">
          <a:xfrm>
            <a:off x="12054632" y="2907098"/>
            <a:ext cx="34080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3500" b="1" i="0" u="none" strike="noStrike" cap="none">
                <a:solidFill>
                  <a:srgbClr val="60C7F6"/>
                </a:solidFill>
                <a:latin typeface="Oswald"/>
                <a:ea typeface="Oswald"/>
                <a:cs typeface="Oswald"/>
              </a:rPr>
              <a:t>RESPECT FOR HUMAN VALUES</a:t>
            </a:r>
            <a:endParaRPr/>
          </a:p>
        </p:txBody>
      </p:sp>
      <p:sp>
        <p:nvSpPr>
          <p:cNvPr id="110865358" name="Google Shape;1528;p24"/>
          <p:cNvSpPr txBox="1"/>
          <p:nvPr/>
        </p:nvSpPr>
        <p:spPr bwMode="auto">
          <a:xfrm>
            <a:off x="12083207" y="5825982"/>
            <a:ext cx="3306000" cy="538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3500" b="1" i="0" u="none" strike="noStrike" cap="none">
                <a:solidFill>
                  <a:srgbClr val="60C7F6"/>
                </a:solidFill>
                <a:latin typeface="Oswald"/>
                <a:ea typeface="Oswald"/>
                <a:cs typeface="Oswald"/>
              </a:rPr>
              <a:t>FAIRNESS</a:t>
            </a:r>
            <a:endParaRPr/>
          </a:p>
        </p:txBody>
      </p:sp>
      <p:sp>
        <p:nvSpPr>
          <p:cNvPr id="1867261284" name="Google Shape;1529;p24"/>
          <p:cNvSpPr txBox="1"/>
          <p:nvPr/>
        </p:nvSpPr>
        <p:spPr bwMode="auto">
          <a:xfrm>
            <a:off x="7078774" y="1082891"/>
            <a:ext cx="3306000" cy="538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3500" b="1" i="0" u="none" strike="noStrike" cap="none">
                <a:solidFill>
                  <a:srgbClr val="60C7F6"/>
                </a:solidFill>
                <a:latin typeface="Oswald"/>
                <a:ea typeface="Oswald"/>
                <a:cs typeface="Oswald"/>
              </a:rPr>
              <a:t>TRANSPARENCY</a:t>
            </a:r>
            <a:endParaRPr/>
          </a:p>
        </p:txBody>
      </p:sp>
      <p:sp>
        <p:nvSpPr>
          <p:cNvPr id="1333187636" name="Google Shape;1530;p24"/>
          <p:cNvSpPr txBox="1"/>
          <p:nvPr/>
        </p:nvSpPr>
        <p:spPr bwMode="auto">
          <a:xfrm>
            <a:off x="1717087" y="5827621"/>
            <a:ext cx="3306000" cy="538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defRPr/>
            </a:pPr>
            <a:r>
              <a:rPr lang="en-US" sz="3500" b="1" i="0" u="none" strike="noStrike" cap="none">
                <a:solidFill>
                  <a:srgbClr val="60C7F6"/>
                </a:solidFill>
                <a:latin typeface="Oswald"/>
                <a:ea typeface="Oswald"/>
                <a:cs typeface="Oswald"/>
              </a:rPr>
              <a:t>ACCOUNTABILITY</a:t>
            </a:r>
            <a:endParaRPr/>
          </a:p>
        </p:txBody>
      </p:sp>
      <p:sp>
        <p:nvSpPr>
          <p:cNvPr id="1001531154" name="Google Shape;1531;p24"/>
          <p:cNvSpPr txBox="1"/>
          <p:nvPr/>
        </p:nvSpPr>
        <p:spPr bwMode="auto">
          <a:xfrm>
            <a:off x="6804648" y="8556308"/>
            <a:ext cx="3306000" cy="538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3500" b="1" i="0" u="none" strike="noStrike" cap="none">
                <a:solidFill>
                  <a:srgbClr val="60C7F6"/>
                </a:solidFill>
                <a:latin typeface="Oswald"/>
                <a:ea typeface="Oswald"/>
                <a:cs typeface="Oswald"/>
              </a:rPr>
              <a:t>SAFETY</a:t>
            </a:r>
            <a:endParaRPr/>
          </a:p>
        </p:txBody>
      </p:sp>
      <p:sp>
        <p:nvSpPr>
          <p:cNvPr id="1592474609" name="Google Shape;1532;p24"/>
          <p:cNvSpPr txBox="1"/>
          <p:nvPr/>
        </p:nvSpPr>
        <p:spPr bwMode="auto">
          <a:xfrm>
            <a:off x="1497906" y="4034054"/>
            <a:ext cx="3525300" cy="646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2113467247" name="Google Shape;1533;p24"/>
          <p:cNvSpPr txBox="1"/>
          <p:nvPr/>
        </p:nvSpPr>
        <p:spPr bwMode="auto">
          <a:xfrm>
            <a:off x="12054632" y="4034054"/>
            <a:ext cx="3525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594506652" name="Google Shape;1534;p24"/>
          <p:cNvSpPr txBox="1"/>
          <p:nvPr/>
        </p:nvSpPr>
        <p:spPr bwMode="auto">
          <a:xfrm>
            <a:off x="12083207" y="6513421"/>
            <a:ext cx="3525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115163828" name="Google Shape;1535;p24"/>
          <p:cNvSpPr txBox="1"/>
          <p:nvPr/>
        </p:nvSpPr>
        <p:spPr bwMode="auto">
          <a:xfrm>
            <a:off x="6969184" y="1679880"/>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651840459" name="Google Shape;1536;p24"/>
          <p:cNvSpPr txBox="1"/>
          <p:nvPr/>
        </p:nvSpPr>
        <p:spPr bwMode="auto">
          <a:xfrm>
            <a:off x="1497906" y="6513421"/>
            <a:ext cx="3525300" cy="646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1333185352" name="Google Shape;1537;p24"/>
          <p:cNvSpPr txBox="1"/>
          <p:nvPr/>
        </p:nvSpPr>
        <p:spPr bwMode="auto">
          <a:xfrm>
            <a:off x="6804648" y="9220200"/>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1990034647" name="Google Shape;1538;p24"/>
          <p:cNvSpPr txBox="1"/>
          <p:nvPr/>
        </p:nvSpPr>
        <p:spPr bwMode="auto">
          <a:xfrm>
            <a:off x="7486414" y="4931279"/>
            <a:ext cx="2060171" cy="99316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3850" b="1" i="0" u="none" strike="noStrike" cap="none">
                <a:solidFill>
                  <a:srgbClr val="FFFFFF"/>
                </a:solidFill>
                <a:latin typeface="Oswald"/>
                <a:ea typeface="Oswald"/>
                <a:cs typeface="Oswald"/>
              </a:rPr>
              <a:t>ETHICS IN AI</a:t>
            </a:r>
            <a:endParaRPr/>
          </a:p>
        </p:txBody>
      </p:sp>
      <p:pic>
        <p:nvPicPr>
          <p:cNvPr id="1380782090" name="Google Shape;1539;p24"/>
          <p:cNvPicPr/>
          <p:nvPr/>
        </p:nvPicPr>
        <p:blipFill>
          <a:blip r:embed="rId13">
            <a:alphaModFix/>
          </a:blip>
          <a:stretch/>
        </p:blipFill>
        <p:spPr bwMode="auto">
          <a:xfrm>
            <a:off x="8059432" y="3003605"/>
            <a:ext cx="807250" cy="818865"/>
          </a:xfrm>
          <a:prstGeom prst="rect">
            <a:avLst/>
          </a:prstGeom>
          <a:noFill/>
          <a:ln>
            <a:noFill/>
          </a:ln>
        </p:spPr>
      </p:pic>
      <p:pic>
        <p:nvPicPr>
          <p:cNvPr id="1916476479" name="Google Shape;1540;p24"/>
          <p:cNvPicPr/>
          <p:nvPr/>
        </p:nvPicPr>
        <p:blipFill>
          <a:blip r:embed="rId14">
            <a:alphaModFix/>
          </a:blip>
          <a:stretch/>
        </p:blipFill>
        <p:spPr bwMode="auto">
          <a:xfrm>
            <a:off x="5945399" y="3824501"/>
            <a:ext cx="720325" cy="806968"/>
          </a:xfrm>
          <a:prstGeom prst="rect">
            <a:avLst/>
          </a:prstGeom>
          <a:noFill/>
          <a:ln>
            <a:noFill/>
          </a:ln>
        </p:spPr>
      </p:pic>
      <p:pic>
        <p:nvPicPr>
          <p:cNvPr id="99419735" name="Google Shape;1541;p24"/>
          <p:cNvPicPr/>
          <p:nvPr/>
        </p:nvPicPr>
        <p:blipFill>
          <a:blip r:embed="rId15">
            <a:alphaModFix/>
          </a:blip>
          <a:stretch/>
        </p:blipFill>
        <p:spPr bwMode="auto">
          <a:xfrm>
            <a:off x="6065275" y="6029049"/>
            <a:ext cx="871500" cy="839230"/>
          </a:xfrm>
          <a:prstGeom prst="rect">
            <a:avLst/>
          </a:prstGeom>
          <a:noFill/>
          <a:ln>
            <a:noFill/>
          </a:ln>
        </p:spPr>
      </p:pic>
      <p:pic>
        <p:nvPicPr>
          <p:cNvPr id="1325785003" name="Google Shape;1542;p24"/>
          <p:cNvPicPr/>
          <p:nvPr/>
        </p:nvPicPr>
        <p:blipFill>
          <a:blip r:embed="rId16">
            <a:alphaModFix/>
          </a:blip>
          <a:stretch/>
        </p:blipFill>
        <p:spPr bwMode="auto">
          <a:xfrm>
            <a:off x="8238975" y="7033259"/>
            <a:ext cx="624475" cy="767215"/>
          </a:xfrm>
          <a:prstGeom prst="rect">
            <a:avLst/>
          </a:prstGeom>
          <a:noFill/>
          <a:ln>
            <a:noFill/>
          </a:ln>
        </p:spPr>
      </p:pic>
      <p:pic>
        <p:nvPicPr>
          <p:cNvPr id="1518117945" name="Google Shape;1543;p24"/>
          <p:cNvPicPr/>
          <p:nvPr/>
        </p:nvPicPr>
        <p:blipFill>
          <a:blip r:embed="rId17">
            <a:alphaModFix/>
          </a:blip>
          <a:stretch/>
        </p:blipFill>
        <p:spPr bwMode="auto">
          <a:xfrm>
            <a:off x="10197750" y="6048375"/>
            <a:ext cx="807250" cy="790188"/>
          </a:xfrm>
          <a:prstGeom prst="rect">
            <a:avLst/>
          </a:prstGeom>
          <a:noFill/>
          <a:ln>
            <a:noFill/>
          </a:ln>
        </p:spPr>
      </p:pic>
      <p:pic>
        <p:nvPicPr>
          <p:cNvPr id="1178388919" name="Google Shape;1544;p24"/>
          <p:cNvPicPr/>
          <p:nvPr/>
        </p:nvPicPr>
        <p:blipFill>
          <a:blip r:embed="rId18">
            <a:alphaModFix/>
          </a:blip>
          <a:stretch/>
        </p:blipFill>
        <p:spPr bwMode="auto">
          <a:xfrm>
            <a:off x="10205313" y="3824800"/>
            <a:ext cx="975425" cy="806362"/>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550361634" name="Google Shape;1549;p25"/>
          <p:cNvGrpSpPr/>
          <p:nvPr/>
        </p:nvGrpSpPr>
        <p:grpSpPr bwMode="auto">
          <a:xfrm rot="10800000">
            <a:off x="0" y="0"/>
            <a:ext cx="18288000" cy="10431661"/>
            <a:chOff x="0" y="-38100"/>
            <a:chExt cx="4816593" cy="2747433"/>
          </a:xfrm>
        </p:grpSpPr>
        <p:sp>
          <p:nvSpPr>
            <p:cNvPr id="1550" name="Google Shape;1550;p25"/>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551" name="Google Shape;1551;p25"/>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667513913" name="Google Shape;1552;p25"/>
          <p:cNvPicPr/>
          <p:nvPr/>
        </p:nvPicPr>
        <p:blipFill>
          <a:blip r:embed="rId3">
            <a:alphaModFix/>
          </a:blip>
          <a:stretch/>
        </p:blipFill>
        <p:spPr bwMode="auto">
          <a:xfrm>
            <a:off x="-1859300" y="-72"/>
            <a:ext cx="22726891" cy="10287000"/>
          </a:xfrm>
          <a:prstGeom prst="rect">
            <a:avLst/>
          </a:prstGeom>
          <a:noFill/>
          <a:ln>
            <a:noFill/>
          </a:ln>
        </p:spPr>
      </p:pic>
      <p:sp>
        <p:nvSpPr>
          <p:cNvPr id="1779026565" name="Google Shape;1553;p25"/>
          <p:cNvSpPr/>
          <p:nvPr/>
        </p:nvSpPr>
        <p:spPr bwMode="auto">
          <a:xfrm>
            <a:off x="1028700" y="591253"/>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4">
              <a:alphaModFix/>
            </a:blip>
            <a:srcRect l="0" t="0" r="0" b="0"/>
            <a:stretch/>
          </a:blipFill>
          <a:ln>
            <a:noFill/>
          </a:ln>
        </p:spPr>
      </p:sp>
      <p:cxnSp>
        <p:nvCxnSpPr>
          <p:cNvPr id="1116055118" name="Google Shape;1554;p25"/>
          <p:cNvCxnSpPr/>
          <p:nvPr/>
        </p:nvCxnSpPr>
        <p:spPr bwMode="auto">
          <a:xfrm>
            <a:off x="1028256" y="4856083"/>
            <a:ext cx="16211773" cy="0"/>
          </a:xfrm>
          <a:prstGeom prst="straightConnector1">
            <a:avLst/>
          </a:prstGeom>
          <a:noFill/>
          <a:ln w="38100" cap="flat" cmpd="sng">
            <a:solidFill>
              <a:srgbClr val="60C7F6"/>
            </a:solidFill>
            <a:prstDash val="solid"/>
            <a:round/>
            <a:headEnd type="none" w="sm" len="sm"/>
            <a:tailEnd type="none" w="sm" len="sm"/>
          </a:ln>
        </p:spPr>
      </p:cxnSp>
      <p:grpSp>
        <p:nvGrpSpPr>
          <p:cNvPr id="800382593" name="Google Shape;1555;p25"/>
          <p:cNvGrpSpPr/>
          <p:nvPr/>
        </p:nvGrpSpPr>
        <p:grpSpPr bwMode="auto">
          <a:xfrm rot="5400000">
            <a:off x="2069625" y="2611110"/>
            <a:ext cx="2429006" cy="4510857"/>
            <a:chOff x="0" y="-28575"/>
            <a:chExt cx="639738" cy="1188044"/>
          </a:xfrm>
        </p:grpSpPr>
        <p:sp>
          <p:nvSpPr>
            <p:cNvPr id="1556" name="Google Shape;1556;p25"/>
            <p:cNvSpPr/>
            <p:nvPr/>
          </p:nvSpPr>
          <p:spPr bwMode="auto">
            <a:xfrm>
              <a:off x="0" y="0"/>
              <a:ext cx="639738" cy="1159469"/>
            </a:xfrm>
            <a:custGeom>
              <a:avLst/>
              <a:gdLst/>
              <a:ahLst/>
              <a:cxnLst/>
              <a:rect l="l" t="t" r="r" b="b"/>
              <a:pathLst>
                <a:path w="639738" h="1159469" fill="norm" stroke="1" extrusionOk="0">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w="38100" cap="rnd" cmpd="sng">
              <a:solidFill>
                <a:srgbClr val="60C7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57" name="Google Shape;1557;p25"/>
            <p:cNvSpPr txBox="1"/>
            <p:nvPr/>
          </p:nvSpPr>
          <p:spPr bwMode="auto">
            <a:xfrm>
              <a:off x="0" y="-28575"/>
              <a:ext cx="639738" cy="1188044"/>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06528022" name="Google Shape;1558;p25"/>
          <p:cNvGrpSpPr/>
          <p:nvPr/>
        </p:nvGrpSpPr>
        <p:grpSpPr bwMode="auto">
          <a:xfrm rot="5400000">
            <a:off x="7974110" y="2611110"/>
            <a:ext cx="2429006" cy="4510857"/>
            <a:chOff x="0" y="-28575"/>
            <a:chExt cx="639738" cy="1188044"/>
          </a:xfrm>
        </p:grpSpPr>
        <p:sp>
          <p:nvSpPr>
            <p:cNvPr id="1559" name="Google Shape;1559;p25"/>
            <p:cNvSpPr/>
            <p:nvPr/>
          </p:nvSpPr>
          <p:spPr bwMode="auto">
            <a:xfrm>
              <a:off x="0" y="0"/>
              <a:ext cx="639738" cy="1159469"/>
            </a:xfrm>
            <a:custGeom>
              <a:avLst/>
              <a:gdLst/>
              <a:ahLst/>
              <a:cxnLst/>
              <a:rect l="l" t="t" r="r" b="b"/>
              <a:pathLst>
                <a:path w="639738" h="1159469" fill="norm" stroke="1" extrusionOk="0">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w="38100" cap="rnd" cmpd="sng">
              <a:solidFill>
                <a:srgbClr val="60C7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60" name="Google Shape;1560;p25"/>
            <p:cNvSpPr txBox="1"/>
            <p:nvPr/>
          </p:nvSpPr>
          <p:spPr bwMode="auto">
            <a:xfrm>
              <a:off x="0" y="-28575"/>
              <a:ext cx="639738" cy="1188044"/>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54374933" name="Google Shape;1561;p25"/>
          <p:cNvGrpSpPr/>
          <p:nvPr/>
        </p:nvGrpSpPr>
        <p:grpSpPr bwMode="auto">
          <a:xfrm rot="5400000">
            <a:off x="13878594" y="2611110"/>
            <a:ext cx="2429006" cy="4510857"/>
            <a:chOff x="0" y="-28575"/>
            <a:chExt cx="639738" cy="1188044"/>
          </a:xfrm>
        </p:grpSpPr>
        <p:sp>
          <p:nvSpPr>
            <p:cNvPr id="1562" name="Google Shape;1562;p25"/>
            <p:cNvSpPr/>
            <p:nvPr/>
          </p:nvSpPr>
          <p:spPr bwMode="auto">
            <a:xfrm>
              <a:off x="0" y="0"/>
              <a:ext cx="639738" cy="1159469"/>
            </a:xfrm>
            <a:custGeom>
              <a:avLst/>
              <a:gdLst/>
              <a:ahLst/>
              <a:cxnLst/>
              <a:rect l="l" t="t" r="r" b="b"/>
              <a:pathLst>
                <a:path w="639738" h="1159469" fill="norm" stroke="1" extrusionOk="0">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w="38100" cap="rnd" cmpd="sng">
              <a:solidFill>
                <a:srgbClr val="60C7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63" name="Google Shape;1563;p25"/>
            <p:cNvSpPr txBox="1"/>
            <p:nvPr/>
          </p:nvSpPr>
          <p:spPr bwMode="auto">
            <a:xfrm>
              <a:off x="0" y="-28575"/>
              <a:ext cx="639738" cy="1188044"/>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287613551" name="Google Shape;1564;p25"/>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200278176" name="Google Shape;1565;p25"/>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521021261" name="Google Shape;1566;p25"/>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595931528" name="Google Shape;1567;p25"/>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247395287" name="Google Shape;1568;p25"/>
          <p:cNvSpPr txBox="1"/>
          <p:nvPr/>
        </p:nvSpPr>
        <p:spPr bwMode="auto">
          <a:xfrm>
            <a:off x="1613620" y="640410"/>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1690866247" name="Google Shape;1569;p25"/>
          <p:cNvSpPr txBox="1"/>
          <p:nvPr/>
        </p:nvSpPr>
        <p:spPr bwMode="auto">
          <a:xfrm>
            <a:off x="1028256" y="1912600"/>
            <a:ext cx="5774445"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7000" b="1" i="0" u="none" strike="noStrike" cap="none">
                <a:solidFill>
                  <a:srgbClr val="60C7F6"/>
                </a:solidFill>
                <a:latin typeface="Oswald"/>
                <a:ea typeface="Oswald"/>
                <a:cs typeface="Oswald"/>
              </a:rPr>
              <a:t>OUR HISTORY</a:t>
            </a:r>
            <a:endParaRPr/>
          </a:p>
        </p:txBody>
      </p:sp>
      <p:sp>
        <p:nvSpPr>
          <p:cNvPr id="1200308299" name="Google Shape;1570;p25"/>
          <p:cNvSpPr txBox="1"/>
          <p:nvPr/>
        </p:nvSpPr>
        <p:spPr bwMode="auto">
          <a:xfrm>
            <a:off x="1028256" y="7236288"/>
            <a:ext cx="4447655"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defRPr/>
            </a:pPr>
            <a:r>
              <a:rPr lang="en-US" sz="3500" b="1" i="0" u="none" strike="noStrike" cap="none">
                <a:solidFill>
                  <a:srgbClr val="60C7F6"/>
                </a:solidFill>
                <a:latin typeface="Oswald"/>
                <a:ea typeface="Oswald"/>
                <a:cs typeface="Oswald"/>
              </a:rPr>
              <a:t>ADD A MAIN POINT</a:t>
            </a:r>
            <a:endParaRPr/>
          </a:p>
        </p:txBody>
      </p:sp>
      <p:sp>
        <p:nvSpPr>
          <p:cNvPr id="459926164" name="Google Shape;1571;p25"/>
          <p:cNvSpPr txBox="1"/>
          <p:nvPr/>
        </p:nvSpPr>
        <p:spPr bwMode="auto">
          <a:xfrm>
            <a:off x="6942820" y="7236288"/>
            <a:ext cx="4447655"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defRPr/>
            </a:pPr>
            <a:r>
              <a:rPr lang="en-US" sz="3500" b="1" i="0" u="none" strike="noStrike" cap="none">
                <a:solidFill>
                  <a:srgbClr val="60C7F6"/>
                </a:solidFill>
                <a:latin typeface="Oswald"/>
                <a:ea typeface="Oswald"/>
                <a:cs typeface="Oswald"/>
              </a:rPr>
              <a:t>ADD A MAIN POINT</a:t>
            </a:r>
            <a:endParaRPr/>
          </a:p>
        </p:txBody>
      </p:sp>
      <p:sp>
        <p:nvSpPr>
          <p:cNvPr id="1314323802" name="Google Shape;1572;p25"/>
          <p:cNvSpPr txBox="1"/>
          <p:nvPr/>
        </p:nvSpPr>
        <p:spPr bwMode="auto">
          <a:xfrm>
            <a:off x="12857325" y="7236288"/>
            <a:ext cx="4447655"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defRPr/>
            </a:pPr>
            <a:r>
              <a:rPr lang="en-US" sz="3500" b="1" i="0" u="none" strike="noStrike" cap="none">
                <a:solidFill>
                  <a:srgbClr val="60C7F6"/>
                </a:solidFill>
                <a:latin typeface="Oswald"/>
                <a:ea typeface="Oswald"/>
                <a:cs typeface="Oswald"/>
              </a:rPr>
              <a:t>ADD A MAIN POINT</a:t>
            </a:r>
            <a:endParaRPr/>
          </a:p>
        </p:txBody>
      </p:sp>
      <p:sp>
        <p:nvSpPr>
          <p:cNvPr id="1291122219" name="Google Shape;1573;p25"/>
          <p:cNvSpPr txBox="1"/>
          <p:nvPr/>
        </p:nvSpPr>
        <p:spPr bwMode="auto">
          <a:xfrm>
            <a:off x="1028256" y="7893513"/>
            <a:ext cx="3364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1722105754" name="Google Shape;1574;p25"/>
          <p:cNvSpPr txBox="1"/>
          <p:nvPr/>
        </p:nvSpPr>
        <p:spPr bwMode="auto">
          <a:xfrm>
            <a:off x="6942820" y="7893513"/>
            <a:ext cx="3364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1773996005" name="Google Shape;1575;p25"/>
          <p:cNvSpPr txBox="1"/>
          <p:nvPr/>
        </p:nvSpPr>
        <p:spPr bwMode="auto">
          <a:xfrm>
            <a:off x="12857325" y="7893513"/>
            <a:ext cx="3364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grpSp>
        <p:nvGrpSpPr>
          <p:cNvPr id="846157470" name="Google Shape;1576;p25"/>
          <p:cNvGrpSpPr/>
          <p:nvPr/>
        </p:nvGrpSpPr>
        <p:grpSpPr bwMode="auto">
          <a:xfrm>
            <a:off x="11042480" y="9258300"/>
            <a:ext cx="3114596" cy="80027"/>
            <a:chOff x="0" y="0"/>
            <a:chExt cx="4152793" cy="106702"/>
          </a:xfrm>
        </p:grpSpPr>
        <p:grpSp>
          <p:nvGrpSpPr>
            <p:cNvPr id="1577" name="Google Shape;1577;p25"/>
            <p:cNvGrpSpPr/>
            <p:nvPr/>
          </p:nvGrpSpPr>
          <p:grpSpPr bwMode="auto">
            <a:xfrm>
              <a:off x="0" y="0"/>
              <a:ext cx="106702" cy="106702"/>
              <a:chOff x="0" y="0"/>
              <a:chExt cx="812800" cy="812800"/>
            </a:xfrm>
          </p:grpSpPr>
          <p:sp>
            <p:nvSpPr>
              <p:cNvPr id="1578" name="Google Shape;1578;p2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79" name="Google Shape;1579;p2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80" name="Google Shape;1580;p25"/>
            <p:cNvGrpSpPr/>
            <p:nvPr/>
          </p:nvGrpSpPr>
          <p:grpSpPr bwMode="auto">
            <a:xfrm>
              <a:off x="1348697" y="0"/>
              <a:ext cx="106702" cy="106702"/>
              <a:chOff x="0" y="0"/>
              <a:chExt cx="812800" cy="812800"/>
            </a:xfrm>
          </p:grpSpPr>
          <p:sp>
            <p:nvSpPr>
              <p:cNvPr id="1581" name="Google Shape;1581;p2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82" name="Google Shape;1582;p2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83" name="Google Shape;1583;p25"/>
            <p:cNvGrpSpPr/>
            <p:nvPr/>
          </p:nvGrpSpPr>
          <p:grpSpPr bwMode="auto">
            <a:xfrm>
              <a:off x="1798263" y="0"/>
              <a:ext cx="106702" cy="106702"/>
              <a:chOff x="0" y="0"/>
              <a:chExt cx="812800" cy="812800"/>
            </a:xfrm>
          </p:grpSpPr>
          <p:sp>
            <p:nvSpPr>
              <p:cNvPr id="1584" name="Google Shape;1584;p2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85" name="Google Shape;1585;p2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86" name="Google Shape;1586;p25"/>
            <p:cNvGrpSpPr/>
            <p:nvPr/>
          </p:nvGrpSpPr>
          <p:grpSpPr bwMode="auto">
            <a:xfrm>
              <a:off x="2247828" y="0"/>
              <a:ext cx="106702" cy="106702"/>
              <a:chOff x="0" y="0"/>
              <a:chExt cx="812800" cy="812800"/>
            </a:xfrm>
          </p:grpSpPr>
          <p:sp>
            <p:nvSpPr>
              <p:cNvPr id="1587" name="Google Shape;1587;p2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88" name="Google Shape;1588;p2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89" name="Google Shape;1589;p25"/>
            <p:cNvGrpSpPr/>
            <p:nvPr/>
          </p:nvGrpSpPr>
          <p:grpSpPr bwMode="auto">
            <a:xfrm>
              <a:off x="2697394" y="0"/>
              <a:ext cx="106702" cy="106702"/>
              <a:chOff x="0" y="0"/>
              <a:chExt cx="812800" cy="812800"/>
            </a:xfrm>
          </p:grpSpPr>
          <p:sp>
            <p:nvSpPr>
              <p:cNvPr id="1590" name="Google Shape;1590;p2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91" name="Google Shape;1591;p2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92" name="Google Shape;1592;p25"/>
            <p:cNvGrpSpPr/>
            <p:nvPr/>
          </p:nvGrpSpPr>
          <p:grpSpPr bwMode="auto">
            <a:xfrm>
              <a:off x="3146959" y="0"/>
              <a:ext cx="106702" cy="106702"/>
              <a:chOff x="0" y="0"/>
              <a:chExt cx="812800" cy="812800"/>
            </a:xfrm>
          </p:grpSpPr>
          <p:sp>
            <p:nvSpPr>
              <p:cNvPr id="1593" name="Google Shape;1593;p2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94" name="Google Shape;1594;p2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95" name="Google Shape;1595;p25"/>
            <p:cNvGrpSpPr/>
            <p:nvPr/>
          </p:nvGrpSpPr>
          <p:grpSpPr bwMode="auto">
            <a:xfrm>
              <a:off x="449566" y="0"/>
              <a:ext cx="106702" cy="106702"/>
              <a:chOff x="0" y="0"/>
              <a:chExt cx="812800" cy="812800"/>
            </a:xfrm>
          </p:grpSpPr>
          <p:sp>
            <p:nvSpPr>
              <p:cNvPr id="1596" name="Google Shape;1596;p2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597" name="Google Shape;1597;p2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98" name="Google Shape;1598;p25"/>
            <p:cNvGrpSpPr/>
            <p:nvPr/>
          </p:nvGrpSpPr>
          <p:grpSpPr bwMode="auto">
            <a:xfrm>
              <a:off x="899131" y="0"/>
              <a:ext cx="106702" cy="106702"/>
              <a:chOff x="0" y="0"/>
              <a:chExt cx="812800" cy="812800"/>
            </a:xfrm>
          </p:grpSpPr>
          <p:sp>
            <p:nvSpPr>
              <p:cNvPr id="1599" name="Google Shape;1599;p2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00" name="Google Shape;1600;p2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01" name="Google Shape;1601;p25"/>
            <p:cNvGrpSpPr/>
            <p:nvPr/>
          </p:nvGrpSpPr>
          <p:grpSpPr bwMode="auto">
            <a:xfrm>
              <a:off x="3596525" y="0"/>
              <a:ext cx="106702" cy="106702"/>
              <a:chOff x="0" y="0"/>
              <a:chExt cx="812800" cy="812800"/>
            </a:xfrm>
          </p:grpSpPr>
          <p:sp>
            <p:nvSpPr>
              <p:cNvPr id="1602" name="Google Shape;1602;p2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03" name="Google Shape;1603;p2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04" name="Google Shape;1604;p25"/>
            <p:cNvGrpSpPr/>
            <p:nvPr/>
          </p:nvGrpSpPr>
          <p:grpSpPr bwMode="auto">
            <a:xfrm>
              <a:off x="4046091" y="0"/>
              <a:ext cx="106702" cy="106702"/>
              <a:chOff x="0" y="0"/>
              <a:chExt cx="812800" cy="812800"/>
            </a:xfrm>
          </p:grpSpPr>
          <p:sp>
            <p:nvSpPr>
              <p:cNvPr id="1605" name="Google Shape;1605;p2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06" name="Google Shape;1606;p2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pic>
        <p:nvPicPr>
          <p:cNvPr id="1682849917" name="Google Shape;1607;p25"/>
          <p:cNvPicPr/>
          <p:nvPr/>
        </p:nvPicPr>
        <p:blipFill>
          <a:blip r:embed="rId5">
            <a:alphaModFix/>
          </a:blip>
          <a:stretch/>
        </p:blipFill>
        <p:spPr bwMode="auto">
          <a:xfrm>
            <a:off x="2131175" y="3933775"/>
            <a:ext cx="1719200" cy="1865525"/>
          </a:xfrm>
          <a:prstGeom prst="rect">
            <a:avLst/>
          </a:prstGeom>
          <a:noFill/>
          <a:ln>
            <a:noFill/>
          </a:ln>
        </p:spPr>
      </p:pic>
      <p:pic>
        <p:nvPicPr>
          <p:cNvPr id="876018841" name="Google Shape;1608;p25"/>
          <p:cNvPicPr/>
          <p:nvPr/>
        </p:nvPicPr>
        <p:blipFill>
          <a:blip r:embed="rId6">
            <a:alphaModFix/>
          </a:blip>
          <a:stretch/>
        </p:blipFill>
        <p:spPr bwMode="auto">
          <a:xfrm>
            <a:off x="8328988" y="3933764"/>
            <a:ext cx="1719225" cy="1865546"/>
          </a:xfrm>
          <a:prstGeom prst="rect">
            <a:avLst/>
          </a:prstGeom>
          <a:noFill/>
          <a:ln>
            <a:noFill/>
          </a:ln>
        </p:spPr>
      </p:pic>
      <p:pic>
        <p:nvPicPr>
          <p:cNvPr id="810709506" name="Google Shape;1609;p25"/>
          <p:cNvPicPr/>
          <p:nvPr/>
        </p:nvPicPr>
        <p:blipFill>
          <a:blip r:embed="rId7">
            <a:alphaModFix/>
          </a:blip>
          <a:stretch/>
        </p:blipFill>
        <p:spPr bwMode="auto">
          <a:xfrm>
            <a:off x="14233470" y="3964406"/>
            <a:ext cx="1719225" cy="1783332"/>
          </a:xfrm>
          <a:prstGeom prst="rect">
            <a:avLst/>
          </a:prstGeom>
          <a:noFill/>
          <a:ln>
            <a:noFill/>
          </a:ln>
        </p:spPr>
      </p:pic>
      <p:pic>
        <p:nvPicPr>
          <p:cNvPr id="1081423962" name="Google Shape;1610;p25"/>
          <p:cNvPicPr/>
          <p:nvPr/>
        </p:nvPicPr>
        <p:blipFill>
          <a:blip r:embed="rId8">
            <a:alphaModFix/>
          </a:blip>
          <a:stretch/>
        </p:blipFill>
        <p:spPr bwMode="auto">
          <a:xfrm>
            <a:off x="15952710" y="1344500"/>
            <a:ext cx="5853415" cy="17833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34276916" name="Google Shape;1615;p26"/>
          <p:cNvPicPr/>
          <p:nvPr/>
        </p:nvPicPr>
        <p:blipFill>
          <a:blip r:embed="rId3">
            <a:alphaModFix/>
          </a:blip>
          <a:stretch/>
        </p:blipFill>
        <p:spPr bwMode="auto">
          <a:xfrm>
            <a:off x="0" y="0"/>
            <a:ext cx="18288000" cy="10287000"/>
          </a:xfrm>
          <a:prstGeom prst="rect">
            <a:avLst/>
          </a:prstGeom>
          <a:noFill/>
          <a:ln>
            <a:noFill/>
          </a:ln>
        </p:spPr>
      </p:pic>
      <p:grpSp>
        <p:nvGrpSpPr>
          <p:cNvPr id="952324587" name="Google Shape;1616;p26"/>
          <p:cNvGrpSpPr/>
          <p:nvPr/>
        </p:nvGrpSpPr>
        <p:grpSpPr bwMode="auto">
          <a:xfrm rot="10800000">
            <a:off x="0" y="8458829"/>
            <a:ext cx="18288000" cy="1972832"/>
            <a:chOff x="0" y="-38100"/>
            <a:chExt cx="4816593" cy="519594"/>
          </a:xfrm>
        </p:grpSpPr>
        <p:sp>
          <p:nvSpPr>
            <p:cNvPr id="1617" name="Google Shape;1617;p26"/>
            <p:cNvSpPr/>
            <p:nvPr/>
          </p:nvSpPr>
          <p:spPr bwMode="auto">
            <a:xfrm>
              <a:off x="0" y="0"/>
              <a:ext cx="4816592" cy="481494"/>
            </a:xfrm>
            <a:custGeom>
              <a:avLst/>
              <a:gdLst/>
              <a:ahLst/>
              <a:cxnLst/>
              <a:rect l="l" t="t" r="r" b="b"/>
              <a:pathLst>
                <a:path w="4816592" h="481494" fill="norm" stroke="1" extrusionOk="0">
                  <a:moveTo>
                    <a:pt x="0" y="0"/>
                  </a:moveTo>
                  <a:lnTo>
                    <a:pt x="4816592" y="0"/>
                  </a:lnTo>
                  <a:lnTo>
                    <a:pt x="4816592" y="481494"/>
                  </a:lnTo>
                  <a:lnTo>
                    <a:pt x="0" y="481494"/>
                  </a:lnTo>
                  <a:close/>
                </a:path>
              </a:pathLst>
            </a:custGeom>
            <a:gradFill>
              <a:gsLst>
                <a:gs pos="0">
                  <a:srgbClr val="271039"/>
                </a:gs>
                <a:gs pos="100000">
                  <a:srgbClr val="49245A"/>
                </a:gs>
              </a:gsLst>
              <a:lin ang="0" scaled="0"/>
            </a:gradFill>
            <a:ln>
              <a:noFill/>
            </a:ln>
          </p:spPr>
        </p:sp>
        <p:sp>
          <p:nvSpPr>
            <p:cNvPr id="1618" name="Google Shape;1618;p26"/>
            <p:cNvSpPr txBox="1"/>
            <p:nvPr/>
          </p:nvSpPr>
          <p:spPr bwMode="auto">
            <a:xfrm>
              <a:off x="0" y="-38100"/>
              <a:ext cx="4816593" cy="51959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597408607" name="Google Shape;1619;p26"/>
          <p:cNvSpPr txBox="1"/>
          <p:nvPr/>
        </p:nvSpPr>
        <p:spPr bwMode="auto">
          <a:xfrm>
            <a:off x="5981088" y="8575724"/>
            <a:ext cx="6325800" cy="165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5400" b="1" i="0" u="none" strike="noStrike" cap="none">
                <a:solidFill>
                  <a:srgbClr val="60C7F6"/>
                </a:solidFill>
                <a:latin typeface="Oswald"/>
                <a:ea typeface="Oswald"/>
                <a:cs typeface="Oswald"/>
              </a:rPr>
              <a:t>A PICTURE IS WORTH A THOUSAND WORDS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504027618" name="Google Shape;1624;p27"/>
          <p:cNvGrpSpPr/>
          <p:nvPr/>
        </p:nvGrpSpPr>
        <p:grpSpPr bwMode="auto">
          <a:xfrm rot="10800000">
            <a:off x="0" y="0"/>
            <a:ext cx="18288000" cy="10431661"/>
            <a:chOff x="0" y="-38100"/>
            <a:chExt cx="4816593" cy="2747433"/>
          </a:xfrm>
        </p:grpSpPr>
        <p:sp>
          <p:nvSpPr>
            <p:cNvPr id="1625" name="Google Shape;1625;p27"/>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626" name="Google Shape;1626;p27"/>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903835091" name="Google Shape;1627;p27"/>
          <p:cNvPicPr/>
          <p:nvPr/>
        </p:nvPicPr>
        <p:blipFill>
          <a:blip r:embed="rId3">
            <a:alphaModFix/>
          </a:blip>
          <a:stretch/>
        </p:blipFill>
        <p:spPr bwMode="auto">
          <a:xfrm>
            <a:off x="-1859300" y="-73"/>
            <a:ext cx="22726891" cy="10287000"/>
          </a:xfrm>
          <a:prstGeom prst="rect">
            <a:avLst/>
          </a:prstGeom>
          <a:noFill/>
          <a:ln>
            <a:noFill/>
          </a:ln>
        </p:spPr>
      </p:pic>
      <p:pic>
        <p:nvPicPr>
          <p:cNvPr id="747723995" name="Google Shape;1628;p27"/>
          <p:cNvPicPr/>
          <p:nvPr/>
        </p:nvPicPr>
        <p:blipFill>
          <a:blip r:embed="rId4">
            <a:alphaModFix/>
          </a:blip>
          <a:stretch/>
        </p:blipFill>
        <p:spPr bwMode="auto">
          <a:xfrm>
            <a:off x="8780057" y="2802313"/>
            <a:ext cx="9509579" cy="5935101"/>
          </a:xfrm>
          <a:prstGeom prst="rect">
            <a:avLst/>
          </a:prstGeom>
          <a:noFill/>
          <a:ln>
            <a:noFill/>
          </a:ln>
        </p:spPr>
      </p:pic>
      <p:sp>
        <p:nvSpPr>
          <p:cNvPr id="401317985" name="Google Shape;1629;p27"/>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5">
              <a:alphaModFix/>
            </a:blip>
            <a:srcRect l="0" t="0" r="0" b="0"/>
            <a:stretch/>
          </a:blipFill>
          <a:ln>
            <a:noFill/>
          </a:ln>
        </p:spPr>
      </p:sp>
      <p:sp>
        <p:nvSpPr>
          <p:cNvPr id="523245170" name="Google Shape;1630;p27"/>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946326131" name="Google Shape;1631;p27"/>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516206274" name="Google Shape;1632;p27"/>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69271980" name="Google Shape;1633;p27"/>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154630312" name="Google Shape;1634;p27"/>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408703650" name="Google Shape;1635;p27"/>
          <p:cNvSpPr txBox="1"/>
          <p:nvPr/>
        </p:nvSpPr>
        <p:spPr bwMode="auto">
          <a:xfrm>
            <a:off x="1276999" y="2710271"/>
            <a:ext cx="8051400" cy="3231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7000" b="1" i="0" u="none" strike="noStrike" cap="none">
                <a:solidFill>
                  <a:srgbClr val="60C7F6"/>
                </a:solidFill>
                <a:latin typeface="Oswald"/>
                <a:ea typeface="Oswald"/>
                <a:cs typeface="Oswald"/>
              </a:rPr>
              <a:t>WRITE AN ORIGINAL STATEMENT OR INSPIRING QUOTE</a:t>
            </a:r>
            <a:endParaRPr/>
          </a:p>
        </p:txBody>
      </p:sp>
      <p:sp>
        <p:nvSpPr>
          <p:cNvPr id="1530786131" name="Google Shape;1636;p27"/>
          <p:cNvSpPr txBox="1"/>
          <p:nvPr/>
        </p:nvSpPr>
        <p:spPr bwMode="auto">
          <a:xfrm>
            <a:off x="1276999" y="6296488"/>
            <a:ext cx="12804764" cy="356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defRPr/>
            </a:pPr>
            <a:r>
              <a:rPr lang="en-US" sz="2100" b="0" i="0" u="none" strike="noStrike" cap="none">
                <a:solidFill>
                  <a:srgbClr val="FFFFFF"/>
                </a:solidFill>
                <a:latin typeface="Montserrat"/>
                <a:ea typeface="Montserrat"/>
                <a:cs typeface="Montserrat"/>
              </a:rPr>
              <a:t>— Include a credit, citation, or supporting message</a:t>
            </a:r>
            <a:endParaRPr/>
          </a:p>
        </p:txBody>
      </p:sp>
      <p:grpSp>
        <p:nvGrpSpPr>
          <p:cNvPr id="2133378991" name="Google Shape;1637;p27"/>
          <p:cNvGrpSpPr/>
          <p:nvPr/>
        </p:nvGrpSpPr>
        <p:grpSpPr bwMode="auto">
          <a:xfrm>
            <a:off x="9723073" y="8860833"/>
            <a:ext cx="3114596" cy="80027"/>
            <a:chOff x="0" y="0"/>
            <a:chExt cx="4152793" cy="106702"/>
          </a:xfrm>
        </p:grpSpPr>
        <p:grpSp>
          <p:nvGrpSpPr>
            <p:cNvPr id="1638" name="Google Shape;1638;p27"/>
            <p:cNvGrpSpPr/>
            <p:nvPr/>
          </p:nvGrpSpPr>
          <p:grpSpPr bwMode="auto">
            <a:xfrm>
              <a:off x="0" y="0"/>
              <a:ext cx="106702" cy="106702"/>
              <a:chOff x="0" y="0"/>
              <a:chExt cx="812800" cy="812800"/>
            </a:xfrm>
          </p:grpSpPr>
          <p:sp>
            <p:nvSpPr>
              <p:cNvPr id="1639" name="Google Shape;1639;p2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40" name="Google Shape;1640;p2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41" name="Google Shape;1641;p27"/>
            <p:cNvGrpSpPr/>
            <p:nvPr/>
          </p:nvGrpSpPr>
          <p:grpSpPr bwMode="auto">
            <a:xfrm>
              <a:off x="1348697" y="0"/>
              <a:ext cx="106702" cy="106702"/>
              <a:chOff x="0" y="0"/>
              <a:chExt cx="812800" cy="812800"/>
            </a:xfrm>
          </p:grpSpPr>
          <p:sp>
            <p:nvSpPr>
              <p:cNvPr id="1642" name="Google Shape;1642;p2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43" name="Google Shape;1643;p2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44" name="Google Shape;1644;p27"/>
            <p:cNvGrpSpPr/>
            <p:nvPr/>
          </p:nvGrpSpPr>
          <p:grpSpPr bwMode="auto">
            <a:xfrm>
              <a:off x="1798263" y="0"/>
              <a:ext cx="106702" cy="106702"/>
              <a:chOff x="0" y="0"/>
              <a:chExt cx="812800" cy="812800"/>
            </a:xfrm>
          </p:grpSpPr>
          <p:sp>
            <p:nvSpPr>
              <p:cNvPr id="1645" name="Google Shape;1645;p2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46" name="Google Shape;1646;p2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47" name="Google Shape;1647;p27"/>
            <p:cNvGrpSpPr/>
            <p:nvPr/>
          </p:nvGrpSpPr>
          <p:grpSpPr bwMode="auto">
            <a:xfrm>
              <a:off x="2247828" y="0"/>
              <a:ext cx="106702" cy="106702"/>
              <a:chOff x="0" y="0"/>
              <a:chExt cx="812800" cy="812800"/>
            </a:xfrm>
          </p:grpSpPr>
          <p:sp>
            <p:nvSpPr>
              <p:cNvPr id="1648" name="Google Shape;1648;p2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49" name="Google Shape;1649;p2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50" name="Google Shape;1650;p27"/>
            <p:cNvGrpSpPr/>
            <p:nvPr/>
          </p:nvGrpSpPr>
          <p:grpSpPr bwMode="auto">
            <a:xfrm>
              <a:off x="2697394" y="0"/>
              <a:ext cx="106702" cy="106702"/>
              <a:chOff x="0" y="0"/>
              <a:chExt cx="812800" cy="812800"/>
            </a:xfrm>
          </p:grpSpPr>
          <p:sp>
            <p:nvSpPr>
              <p:cNvPr id="1651" name="Google Shape;1651;p2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52" name="Google Shape;1652;p2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53" name="Google Shape;1653;p27"/>
            <p:cNvGrpSpPr/>
            <p:nvPr/>
          </p:nvGrpSpPr>
          <p:grpSpPr bwMode="auto">
            <a:xfrm>
              <a:off x="3146959" y="0"/>
              <a:ext cx="106702" cy="106702"/>
              <a:chOff x="0" y="0"/>
              <a:chExt cx="812800" cy="812800"/>
            </a:xfrm>
          </p:grpSpPr>
          <p:sp>
            <p:nvSpPr>
              <p:cNvPr id="1654" name="Google Shape;1654;p2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55" name="Google Shape;1655;p2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56" name="Google Shape;1656;p27"/>
            <p:cNvGrpSpPr/>
            <p:nvPr/>
          </p:nvGrpSpPr>
          <p:grpSpPr bwMode="auto">
            <a:xfrm>
              <a:off x="449566" y="0"/>
              <a:ext cx="106702" cy="106702"/>
              <a:chOff x="0" y="0"/>
              <a:chExt cx="812800" cy="812800"/>
            </a:xfrm>
          </p:grpSpPr>
          <p:sp>
            <p:nvSpPr>
              <p:cNvPr id="1657" name="Google Shape;1657;p2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58" name="Google Shape;1658;p2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59" name="Google Shape;1659;p27"/>
            <p:cNvGrpSpPr/>
            <p:nvPr/>
          </p:nvGrpSpPr>
          <p:grpSpPr bwMode="auto">
            <a:xfrm>
              <a:off x="899131" y="0"/>
              <a:ext cx="106702" cy="106702"/>
              <a:chOff x="0" y="0"/>
              <a:chExt cx="812800" cy="812800"/>
            </a:xfrm>
          </p:grpSpPr>
          <p:sp>
            <p:nvSpPr>
              <p:cNvPr id="1660" name="Google Shape;1660;p2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61" name="Google Shape;1661;p2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62" name="Google Shape;1662;p27"/>
            <p:cNvGrpSpPr/>
            <p:nvPr/>
          </p:nvGrpSpPr>
          <p:grpSpPr bwMode="auto">
            <a:xfrm>
              <a:off x="3596525" y="0"/>
              <a:ext cx="106702" cy="106702"/>
              <a:chOff x="0" y="0"/>
              <a:chExt cx="812800" cy="812800"/>
            </a:xfrm>
          </p:grpSpPr>
          <p:sp>
            <p:nvSpPr>
              <p:cNvPr id="1663" name="Google Shape;1663;p2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64" name="Google Shape;1664;p2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65" name="Google Shape;1665;p27"/>
            <p:cNvGrpSpPr/>
            <p:nvPr/>
          </p:nvGrpSpPr>
          <p:grpSpPr bwMode="auto">
            <a:xfrm>
              <a:off x="4046091" y="0"/>
              <a:ext cx="106702" cy="106702"/>
              <a:chOff x="0" y="0"/>
              <a:chExt cx="812800" cy="812800"/>
            </a:xfrm>
          </p:grpSpPr>
          <p:sp>
            <p:nvSpPr>
              <p:cNvPr id="1666" name="Google Shape;1666;p2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67" name="Google Shape;1667;p2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pic>
        <p:nvPicPr>
          <p:cNvPr id="952401184" name="Google Shape;1668;p27"/>
          <p:cNvPicPr/>
          <p:nvPr/>
        </p:nvPicPr>
        <p:blipFill>
          <a:blip r:embed="rId6">
            <a:alphaModFix/>
          </a:blip>
          <a:stretch/>
        </p:blipFill>
        <p:spPr bwMode="auto">
          <a:xfrm>
            <a:off x="-1859300" y="7638563"/>
            <a:ext cx="4546150" cy="1809900"/>
          </a:xfrm>
          <a:prstGeom prst="rect">
            <a:avLst/>
          </a:prstGeom>
          <a:noFill/>
          <a:ln>
            <a:noFill/>
          </a:ln>
        </p:spPr>
      </p:pic>
      <p:pic>
        <p:nvPicPr>
          <p:cNvPr id="2072515851" name="Google Shape;1669;p27"/>
          <p:cNvPicPr/>
          <p:nvPr/>
        </p:nvPicPr>
        <p:blipFill>
          <a:blip r:embed="rId7">
            <a:alphaModFix/>
          </a:blip>
          <a:stretch/>
        </p:blipFill>
        <p:spPr bwMode="auto">
          <a:xfrm>
            <a:off x="16130400" y="967527"/>
            <a:ext cx="5617125" cy="1711361"/>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796786796" name="Google Shape;1674;p28"/>
          <p:cNvGrpSpPr/>
          <p:nvPr/>
        </p:nvGrpSpPr>
        <p:grpSpPr bwMode="auto">
          <a:xfrm rot="10800000">
            <a:off x="0" y="0"/>
            <a:ext cx="18288000" cy="10431661"/>
            <a:chOff x="0" y="-38100"/>
            <a:chExt cx="4816593" cy="2747433"/>
          </a:xfrm>
        </p:grpSpPr>
        <p:sp>
          <p:nvSpPr>
            <p:cNvPr id="1675" name="Google Shape;1675;p28"/>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676" name="Google Shape;1676;p28"/>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868603051" name="Google Shape;1677;p28"/>
          <p:cNvPicPr/>
          <p:nvPr/>
        </p:nvPicPr>
        <p:blipFill>
          <a:blip r:embed="rId3">
            <a:alphaModFix/>
          </a:blip>
          <a:stretch/>
        </p:blipFill>
        <p:spPr bwMode="auto">
          <a:xfrm>
            <a:off x="-1859300" y="-73"/>
            <a:ext cx="22685911" cy="10268451"/>
          </a:xfrm>
          <a:prstGeom prst="rect">
            <a:avLst/>
          </a:prstGeom>
          <a:noFill/>
          <a:ln>
            <a:noFill/>
          </a:ln>
        </p:spPr>
      </p:pic>
      <p:sp>
        <p:nvSpPr>
          <p:cNvPr id="337730705" name="Google Shape;1678;p28"/>
          <p:cNvSpPr/>
          <p:nvPr/>
        </p:nvSpPr>
        <p:spPr bwMode="auto">
          <a:xfrm>
            <a:off x="-7239696" y="-3372061"/>
            <a:ext cx="19307741" cy="19307741"/>
          </a:xfrm>
          <a:custGeom>
            <a:avLst/>
            <a:gdLst/>
            <a:ahLst/>
            <a:cxnLst/>
            <a:rect l="l" t="t" r="r" b="b"/>
            <a:pathLst>
              <a:path w="19307741" h="19307741" fill="norm" stroke="1" extrusionOk="0">
                <a:moveTo>
                  <a:pt x="0" y="0"/>
                </a:moveTo>
                <a:lnTo>
                  <a:pt x="19307741" y="0"/>
                </a:lnTo>
                <a:lnTo>
                  <a:pt x="19307741" y="19307741"/>
                </a:lnTo>
                <a:lnTo>
                  <a:pt x="0" y="19307741"/>
                </a:lnTo>
                <a:lnTo>
                  <a:pt x="0" y="0"/>
                </a:lnTo>
                <a:close/>
              </a:path>
            </a:pathLst>
          </a:custGeom>
          <a:blipFill>
            <a:blip r:embed="rId4">
              <a:alphaModFix amt="50000"/>
            </a:blip>
            <a:srcRect l="0" t="0" r="0" b="0"/>
            <a:stretch/>
          </a:blipFill>
          <a:ln>
            <a:noFill/>
          </a:ln>
        </p:spPr>
      </p:sp>
      <p:pic>
        <p:nvPicPr>
          <p:cNvPr id="906629297" name="Google Shape;1679;p28"/>
          <p:cNvPicPr/>
          <p:nvPr/>
        </p:nvPicPr>
        <p:blipFill>
          <a:blip r:embed="rId5">
            <a:alphaModFix/>
          </a:blip>
          <a:stretch/>
        </p:blipFill>
        <p:spPr bwMode="auto">
          <a:xfrm>
            <a:off x="289997" y="2531696"/>
            <a:ext cx="1270125" cy="6627024"/>
          </a:xfrm>
          <a:prstGeom prst="rect">
            <a:avLst/>
          </a:prstGeom>
          <a:noFill/>
          <a:ln>
            <a:noFill/>
          </a:ln>
        </p:spPr>
      </p:pic>
      <p:pic>
        <p:nvPicPr>
          <p:cNvPr id="1516836165" name="Google Shape;1680;p28"/>
          <p:cNvPicPr/>
          <p:nvPr/>
        </p:nvPicPr>
        <p:blipFill>
          <a:blip r:embed="rId6">
            <a:alphaModFix/>
          </a:blip>
          <a:stretch/>
        </p:blipFill>
        <p:spPr bwMode="auto">
          <a:xfrm>
            <a:off x="-1098777" y="72288"/>
            <a:ext cx="11081702" cy="10286998"/>
          </a:xfrm>
          <a:prstGeom prst="rect">
            <a:avLst/>
          </a:prstGeom>
          <a:noFill/>
          <a:ln>
            <a:noFill/>
          </a:ln>
        </p:spPr>
      </p:pic>
      <p:sp>
        <p:nvSpPr>
          <p:cNvPr id="1383312375" name="Google Shape;1681;p28"/>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7">
              <a:alphaModFix/>
            </a:blip>
            <a:srcRect l="0" t="0" r="0" b="0"/>
            <a:stretch/>
          </a:blipFill>
          <a:ln>
            <a:noFill/>
          </a:ln>
        </p:spPr>
      </p:sp>
      <p:sp>
        <p:nvSpPr>
          <p:cNvPr id="685080893" name="Google Shape;1682;p28"/>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803076062" name="Google Shape;1683;p28"/>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387231093" name="Google Shape;1684;p28"/>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696214756" name="Google Shape;1685;p28"/>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500234586" name="Google Shape;1686;p28"/>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grpSp>
        <p:nvGrpSpPr>
          <p:cNvPr id="278574947" name="Google Shape;1687;p28"/>
          <p:cNvGrpSpPr/>
          <p:nvPr/>
        </p:nvGrpSpPr>
        <p:grpSpPr bwMode="auto">
          <a:xfrm>
            <a:off x="12690834" y="9455243"/>
            <a:ext cx="3114596" cy="80027"/>
            <a:chOff x="0" y="0"/>
            <a:chExt cx="4152793" cy="106702"/>
          </a:xfrm>
        </p:grpSpPr>
        <p:grpSp>
          <p:nvGrpSpPr>
            <p:cNvPr id="1688" name="Google Shape;1688;p28"/>
            <p:cNvGrpSpPr/>
            <p:nvPr/>
          </p:nvGrpSpPr>
          <p:grpSpPr bwMode="auto">
            <a:xfrm>
              <a:off x="0" y="0"/>
              <a:ext cx="106702" cy="106702"/>
              <a:chOff x="0" y="0"/>
              <a:chExt cx="812800" cy="812800"/>
            </a:xfrm>
          </p:grpSpPr>
          <p:sp>
            <p:nvSpPr>
              <p:cNvPr id="1689" name="Google Shape;1689;p2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90" name="Google Shape;1690;p2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91" name="Google Shape;1691;p28"/>
            <p:cNvGrpSpPr/>
            <p:nvPr/>
          </p:nvGrpSpPr>
          <p:grpSpPr bwMode="auto">
            <a:xfrm>
              <a:off x="1348697" y="0"/>
              <a:ext cx="106702" cy="106702"/>
              <a:chOff x="0" y="0"/>
              <a:chExt cx="812800" cy="812800"/>
            </a:xfrm>
          </p:grpSpPr>
          <p:sp>
            <p:nvSpPr>
              <p:cNvPr id="1692" name="Google Shape;1692;p2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93" name="Google Shape;1693;p2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94" name="Google Shape;1694;p28"/>
            <p:cNvGrpSpPr/>
            <p:nvPr/>
          </p:nvGrpSpPr>
          <p:grpSpPr bwMode="auto">
            <a:xfrm>
              <a:off x="1798263" y="0"/>
              <a:ext cx="106702" cy="106702"/>
              <a:chOff x="0" y="0"/>
              <a:chExt cx="812800" cy="812800"/>
            </a:xfrm>
          </p:grpSpPr>
          <p:sp>
            <p:nvSpPr>
              <p:cNvPr id="1695" name="Google Shape;1695;p2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96" name="Google Shape;1696;p2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697" name="Google Shape;1697;p28"/>
            <p:cNvGrpSpPr/>
            <p:nvPr/>
          </p:nvGrpSpPr>
          <p:grpSpPr bwMode="auto">
            <a:xfrm>
              <a:off x="2247828" y="0"/>
              <a:ext cx="106702" cy="106702"/>
              <a:chOff x="0" y="0"/>
              <a:chExt cx="812800" cy="812800"/>
            </a:xfrm>
          </p:grpSpPr>
          <p:sp>
            <p:nvSpPr>
              <p:cNvPr id="1698" name="Google Shape;1698;p2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699" name="Google Shape;1699;p2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00" name="Google Shape;1700;p28"/>
            <p:cNvGrpSpPr/>
            <p:nvPr/>
          </p:nvGrpSpPr>
          <p:grpSpPr bwMode="auto">
            <a:xfrm>
              <a:off x="2697394" y="0"/>
              <a:ext cx="106702" cy="106702"/>
              <a:chOff x="0" y="0"/>
              <a:chExt cx="812800" cy="812800"/>
            </a:xfrm>
          </p:grpSpPr>
          <p:sp>
            <p:nvSpPr>
              <p:cNvPr id="1701" name="Google Shape;1701;p2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02" name="Google Shape;1702;p2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03" name="Google Shape;1703;p28"/>
            <p:cNvGrpSpPr/>
            <p:nvPr/>
          </p:nvGrpSpPr>
          <p:grpSpPr bwMode="auto">
            <a:xfrm>
              <a:off x="3146959" y="0"/>
              <a:ext cx="106702" cy="106702"/>
              <a:chOff x="0" y="0"/>
              <a:chExt cx="812800" cy="812800"/>
            </a:xfrm>
          </p:grpSpPr>
          <p:sp>
            <p:nvSpPr>
              <p:cNvPr id="1704" name="Google Shape;1704;p2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05" name="Google Shape;1705;p2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06" name="Google Shape;1706;p28"/>
            <p:cNvGrpSpPr/>
            <p:nvPr/>
          </p:nvGrpSpPr>
          <p:grpSpPr bwMode="auto">
            <a:xfrm>
              <a:off x="449566" y="0"/>
              <a:ext cx="106702" cy="106702"/>
              <a:chOff x="0" y="0"/>
              <a:chExt cx="812800" cy="812800"/>
            </a:xfrm>
          </p:grpSpPr>
          <p:sp>
            <p:nvSpPr>
              <p:cNvPr id="1707" name="Google Shape;1707;p2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08" name="Google Shape;1708;p2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09" name="Google Shape;1709;p28"/>
            <p:cNvGrpSpPr/>
            <p:nvPr/>
          </p:nvGrpSpPr>
          <p:grpSpPr bwMode="auto">
            <a:xfrm>
              <a:off x="899131" y="0"/>
              <a:ext cx="106702" cy="106702"/>
              <a:chOff x="0" y="0"/>
              <a:chExt cx="812800" cy="812800"/>
            </a:xfrm>
          </p:grpSpPr>
          <p:sp>
            <p:nvSpPr>
              <p:cNvPr id="1710" name="Google Shape;1710;p2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11" name="Google Shape;1711;p2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12" name="Google Shape;1712;p28"/>
            <p:cNvGrpSpPr/>
            <p:nvPr/>
          </p:nvGrpSpPr>
          <p:grpSpPr bwMode="auto">
            <a:xfrm>
              <a:off x="3596525" y="0"/>
              <a:ext cx="106702" cy="106702"/>
              <a:chOff x="0" y="0"/>
              <a:chExt cx="812800" cy="812800"/>
            </a:xfrm>
          </p:grpSpPr>
          <p:sp>
            <p:nvSpPr>
              <p:cNvPr id="1713" name="Google Shape;1713;p2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14" name="Google Shape;1714;p2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15" name="Google Shape;1715;p28"/>
            <p:cNvGrpSpPr/>
            <p:nvPr/>
          </p:nvGrpSpPr>
          <p:grpSpPr bwMode="auto">
            <a:xfrm>
              <a:off x="4046091" y="0"/>
              <a:ext cx="106702" cy="106702"/>
              <a:chOff x="0" y="0"/>
              <a:chExt cx="812800" cy="812800"/>
            </a:xfrm>
          </p:grpSpPr>
          <p:sp>
            <p:nvSpPr>
              <p:cNvPr id="1716" name="Google Shape;1716;p2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17" name="Google Shape;1717;p2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
        <p:nvSpPr>
          <p:cNvPr id="1166048208" name="Google Shape;1718;p28"/>
          <p:cNvSpPr txBox="1"/>
          <p:nvPr/>
        </p:nvSpPr>
        <p:spPr bwMode="auto">
          <a:xfrm>
            <a:off x="10695283" y="2859787"/>
            <a:ext cx="5562600"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7000" b="1" i="0" u="none" strike="noStrike" cap="none">
                <a:solidFill>
                  <a:srgbClr val="60C7F6"/>
                </a:solidFill>
                <a:latin typeface="Oswald"/>
                <a:ea typeface="Oswald"/>
                <a:cs typeface="Oswald"/>
              </a:rPr>
              <a:t>CONTACT US</a:t>
            </a:r>
            <a:endParaRPr/>
          </a:p>
        </p:txBody>
      </p:sp>
      <p:sp>
        <p:nvSpPr>
          <p:cNvPr id="1627213734" name="Google Shape;1719;p28"/>
          <p:cNvSpPr/>
          <p:nvPr/>
        </p:nvSpPr>
        <p:spPr bwMode="auto">
          <a:xfrm>
            <a:off x="10744597" y="4300713"/>
            <a:ext cx="210121" cy="300173"/>
          </a:xfrm>
          <a:custGeom>
            <a:avLst/>
            <a:gdLst/>
            <a:ahLst/>
            <a:cxnLst/>
            <a:rect l="l" t="t" r="r" b="b"/>
            <a:pathLst>
              <a:path w="210121" h="300173" fill="norm" stroke="1" extrusionOk="0">
                <a:moveTo>
                  <a:pt x="0" y="0"/>
                </a:moveTo>
                <a:lnTo>
                  <a:pt x="210122" y="0"/>
                </a:lnTo>
                <a:lnTo>
                  <a:pt x="210122" y="300174"/>
                </a:lnTo>
                <a:lnTo>
                  <a:pt x="0" y="300174"/>
                </a:lnTo>
                <a:lnTo>
                  <a:pt x="0" y="0"/>
                </a:lnTo>
                <a:close/>
              </a:path>
            </a:pathLst>
          </a:custGeom>
          <a:blipFill>
            <a:blip r:embed="rId8">
              <a:alphaModFix/>
            </a:blip>
            <a:srcRect l="0" t="0" r="0" b="0"/>
            <a:stretch/>
          </a:blipFill>
          <a:ln>
            <a:noFill/>
          </a:ln>
        </p:spPr>
      </p:sp>
      <p:sp>
        <p:nvSpPr>
          <p:cNvPr id="1151373311" name="Google Shape;1720;p28"/>
          <p:cNvSpPr/>
          <p:nvPr/>
        </p:nvSpPr>
        <p:spPr bwMode="auto">
          <a:xfrm>
            <a:off x="10717974" y="5252280"/>
            <a:ext cx="263367" cy="263367"/>
          </a:xfrm>
          <a:custGeom>
            <a:avLst/>
            <a:gdLst/>
            <a:ahLst/>
            <a:cxnLst/>
            <a:rect l="l" t="t" r="r" b="b"/>
            <a:pathLst>
              <a:path w="263367" h="263367" fill="norm" stroke="1" extrusionOk="0">
                <a:moveTo>
                  <a:pt x="0" y="0"/>
                </a:moveTo>
                <a:lnTo>
                  <a:pt x="263368" y="0"/>
                </a:lnTo>
                <a:lnTo>
                  <a:pt x="263368" y="263367"/>
                </a:lnTo>
                <a:lnTo>
                  <a:pt x="0" y="263367"/>
                </a:lnTo>
                <a:lnTo>
                  <a:pt x="0" y="0"/>
                </a:lnTo>
                <a:close/>
              </a:path>
            </a:pathLst>
          </a:custGeom>
          <a:blipFill>
            <a:blip r:embed="rId9">
              <a:alphaModFix/>
            </a:blip>
            <a:srcRect l="0" t="0" r="0" b="0"/>
            <a:stretch/>
          </a:blipFill>
          <a:ln>
            <a:noFill/>
          </a:ln>
        </p:spPr>
      </p:sp>
      <p:sp>
        <p:nvSpPr>
          <p:cNvPr id="1100805180" name="Google Shape;1721;p28"/>
          <p:cNvSpPr/>
          <p:nvPr/>
        </p:nvSpPr>
        <p:spPr bwMode="auto">
          <a:xfrm>
            <a:off x="10726594" y="6202275"/>
            <a:ext cx="246129" cy="169214"/>
          </a:xfrm>
          <a:custGeom>
            <a:avLst/>
            <a:gdLst/>
            <a:ahLst/>
            <a:cxnLst/>
            <a:rect l="l" t="t" r="r" b="b"/>
            <a:pathLst>
              <a:path w="246129" h="169214" fill="norm" stroke="1" extrusionOk="0">
                <a:moveTo>
                  <a:pt x="0" y="0"/>
                </a:moveTo>
                <a:lnTo>
                  <a:pt x="246129" y="0"/>
                </a:lnTo>
                <a:lnTo>
                  <a:pt x="246129" y="169214"/>
                </a:lnTo>
                <a:lnTo>
                  <a:pt x="0" y="169214"/>
                </a:lnTo>
                <a:lnTo>
                  <a:pt x="0" y="0"/>
                </a:lnTo>
                <a:close/>
              </a:path>
            </a:pathLst>
          </a:custGeom>
          <a:blipFill>
            <a:blip r:embed="rId10">
              <a:alphaModFix/>
            </a:blip>
            <a:srcRect l="0" t="0" r="0" b="0"/>
            <a:stretch/>
          </a:blipFill>
          <a:ln>
            <a:noFill/>
          </a:ln>
        </p:spPr>
      </p:sp>
      <p:sp>
        <p:nvSpPr>
          <p:cNvPr id="31006251" name="Google Shape;1722;p28"/>
          <p:cNvSpPr/>
          <p:nvPr/>
        </p:nvSpPr>
        <p:spPr bwMode="auto">
          <a:xfrm>
            <a:off x="10713141" y="7945955"/>
            <a:ext cx="273035" cy="273035"/>
          </a:xfrm>
          <a:custGeom>
            <a:avLst/>
            <a:gdLst/>
            <a:ahLst/>
            <a:cxnLst/>
            <a:rect l="l" t="t" r="r" b="b"/>
            <a:pathLst>
              <a:path w="273035" h="273035" fill="norm" stroke="1" extrusionOk="0">
                <a:moveTo>
                  <a:pt x="0" y="0"/>
                </a:moveTo>
                <a:lnTo>
                  <a:pt x="273035" y="0"/>
                </a:lnTo>
                <a:lnTo>
                  <a:pt x="273035" y="273035"/>
                </a:lnTo>
                <a:lnTo>
                  <a:pt x="0" y="273035"/>
                </a:lnTo>
                <a:lnTo>
                  <a:pt x="0" y="0"/>
                </a:lnTo>
                <a:close/>
              </a:path>
            </a:pathLst>
          </a:custGeom>
          <a:blipFill>
            <a:blip r:embed="rId11">
              <a:alphaModFix/>
            </a:blip>
            <a:srcRect l="0" t="0" r="0" b="0"/>
            <a:stretch/>
          </a:blipFill>
          <a:ln>
            <a:noFill/>
          </a:ln>
        </p:spPr>
      </p:sp>
      <p:sp>
        <p:nvSpPr>
          <p:cNvPr id="1968648583" name="Google Shape;1723;p28"/>
          <p:cNvSpPr/>
          <p:nvPr/>
        </p:nvSpPr>
        <p:spPr bwMode="auto">
          <a:xfrm>
            <a:off x="10695283" y="7039232"/>
            <a:ext cx="308750" cy="277875"/>
          </a:xfrm>
          <a:custGeom>
            <a:avLst/>
            <a:gdLst/>
            <a:ahLst/>
            <a:cxnLst/>
            <a:rect l="l" t="t" r="r" b="b"/>
            <a:pathLst>
              <a:path w="308750" h="277875" fill="norm" stroke="1" extrusionOk="0">
                <a:moveTo>
                  <a:pt x="0" y="0"/>
                </a:moveTo>
                <a:lnTo>
                  <a:pt x="308750" y="0"/>
                </a:lnTo>
                <a:lnTo>
                  <a:pt x="308750" y="277875"/>
                </a:lnTo>
                <a:lnTo>
                  <a:pt x="0" y="277875"/>
                </a:lnTo>
                <a:lnTo>
                  <a:pt x="0" y="0"/>
                </a:lnTo>
                <a:close/>
              </a:path>
            </a:pathLst>
          </a:custGeom>
          <a:blipFill>
            <a:blip r:embed="rId12">
              <a:alphaModFix/>
            </a:blip>
            <a:srcRect l="0" t="0" r="0" b="0"/>
            <a:stretch/>
          </a:blipFill>
          <a:ln>
            <a:noFill/>
          </a:ln>
        </p:spPr>
      </p:sp>
      <p:sp>
        <p:nvSpPr>
          <p:cNvPr id="1666823750" name="Google Shape;1724;p28"/>
          <p:cNvSpPr txBox="1"/>
          <p:nvPr/>
        </p:nvSpPr>
        <p:spPr bwMode="auto">
          <a:xfrm>
            <a:off x="11382716" y="4269507"/>
            <a:ext cx="5801458"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defRPr/>
            </a:pPr>
            <a:r>
              <a:rPr lang="en-US" sz="2400" b="0" i="0" u="none" strike="noStrike" cap="none">
                <a:solidFill>
                  <a:srgbClr val="FFFFFF"/>
                </a:solidFill>
                <a:latin typeface="Montserrat"/>
                <a:ea typeface="Montserrat"/>
                <a:cs typeface="Montserrat"/>
              </a:rPr>
              <a:t>123 Anywhere St., Any City,ST 12345</a:t>
            </a:r>
            <a:endParaRPr/>
          </a:p>
        </p:txBody>
      </p:sp>
      <p:sp>
        <p:nvSpPr>
          <p:cNvPr id="1033716192" name="Google Shape;1725;p28"/>
          <p:cNvSpPr txBox="1"/>
          <p:nvPr/>
        </p:nvSpPr>
        <p:spPr bwMode="auto">
          <a:xfrm>
            <a:off x="11382716" y="5195130"/>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defRPr/>
            </a:pPr>
            <a:r>
              <a:rPr lang="en-US" sz="2400" b="0" i="0" u="none" strike="noStrike" cap="none">
                <a:solidFill>
                  <a:srgbClr val="FFFFFF"/>
                </a:solidFill>
                <a:latin typeface="Montserrat"/>
                <a:ea typeface="Montserrat"/>
                <a:cs typeface="Montserrat"/>
              </a:rPr>
              <a:t>123-456-7890</a:t>
            </a:r>
            <a:endParaRPr/>
          </a:p>
        </p:txBody>
      </p:sp>
      <p:sp>
        <p:nvSpPr>
          <p:cNvPr id="286800992" name="Google Shape;1726;p28"/>
          <p:cNvSpPr txBox="1"/>
          <p:nvPr/>
        </p:nvSpPr>
        <p:spPr bwMode="auto">
          <a:xfrm>
            <a:off x="11382716" y="6083689"/>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defRPr/>
            </a:pPr>
            <a:r>
              <a:rPr lang="en-US" sz="2400" b="0" i="0" u="none" strike="noStrike" cap="none">
                <a:solidFill>
                  <a:srgbClr val="FFFFFF"/>
                </a:solidFill>
                <a:latin typeface="Montserrat"/>
                <a:ea typeface="Montserrat"/>
                <a:cs typeface="Montserrat"/>
              </a:rPr>
              <a:t>hello@reallygreatsite.com</a:t>
            </a:r>
            <a:endParaRPr/>
          </a:p>
        </p:txBody>
      </p:sp>
      <p:sp>
        <p:nvSpPr>
          <p:cNvPr id="225673972" name="Google Shape;1727;p28"/>
          <p:cNvSpPr txBox="1"/>
          <p:nvPr/>
        </p:nvSpPr>
        <p:spPr bwMode="auto">
          <a:xfrm>
            <a:off x="11382716" y="7865335"/>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defRPr/>
            </a:pPr>
            <a:r>
              <a:rPr lang="en-US" sz="2400" b="0" i="0" u="none" strike="noStrike" cap="none">
                <a:solidFill>
                  <a:srgbClr val="FFFFFF"/>
                </a:solidFill>
                <a:latin typeface="Montserrat"/>
                <a:ea typeface="Montserrat"/>
                <a:cs typeface="Montserrat"/>
              </a:rPr>
              <a:t>reallygreatsite.com</a:t>
            </a:r>
            <a:endParaRPr/>
          </a:p>
        </p:txBody>
      </p:sp>
      <p:sp>
        <p:nvSpPr>
          <p:cNvPr id="4857652" name="Google Shape;1728;p28"/>
          <p:cNvSpPr txBox="1"/>
          <p:nvPr/>
        </p:nvSpPr>
        <p:spPr bwMode="auto">
          <a:xfrm>
            <a:off x="11382716" y="6961033"/>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defRPr/>
            </a:pPr>
            <a:r>
              <a:rPr lang="en-US" sz="2400" b="0" i="0" u="none" strike="noStrike" cap="none">
                <a:solidFill>
                  <a:srgbClr val="FFFFFF"/>
                </a:solidFill>
                <a:latin typeface="Montserrat"/>
                <a:ea typeface="Montserrat"/>
                <a:cs typeface="Montserrat"/>
              </a:rPr>
              <a:t>@reallygreatsite</a:t>
            </a:r>
            <a:endParaRPr/>
          </a:p>
        </p:txBody>
      </p:sp>
      <p:pic>
        <p:nvPicPr>
          <p:cNvPr id="339472707" name="Google Shape;1729;p28"/>
          <p:cNvPicPr/>
          <p:nvPr/>
        </p:nvPicPr>
        <p:blipFill>
          <a:blip r:embed="rId13">
            <a:alphaModFix/>
          </a:blip>
          <a:stretch/>
        </p:blipFill>
        <p:spPr bwMode="auto">
          <a:xfrm>
            <a:off x="15914049" y="1208574"/>
            <a:ext cx="5419659" cy="16512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736162263" name="Google Shape;1734;p29"/>
          <p:cNvGrpSpPr/>
          <p:nvPr/>
        </p:nvGrpSpPr>
        <p:grpSpPr bwMode="auto">
          <a:xfrm rot="10800000">
            <a:off x="0" y="0"/>
            <a:ext cx="18288000" cy="10431661"/>
            <a:chOff x="0" y="-38100"/>
            <a:chExt cx="4816593" cy="2747433"/>
          </a:xfrm>
        </p:grpSpPr>
        <p:sp>
          <p:nvSpPr>
            <p:cNvPr id="1735" name="Google Shape;1735;p29"/>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736" name="Google Shape;1736;p29"/>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233356345" name="Google Shape;1737;p29"/>
          <p:cNvPicPr/>
          <p:nvPr/>
        </p:nvPicPr>
        <p:blipFill>
          <a:blip r:embed="rId3">
            <a:alphaModFix/>
          </a:blip>
          <a:stretch/>
        </p:blipFill>
        <p:spPr bwMode="auto">
          <a:xfrm>
            <a:off x="8069799" y="1210377"/>
            <a:ext cx="8474250" cy="7937747"/>
          </a:xfrm>
          <a:prstGeom prst="rect">
            <a:avLst/>
          </a:prstGeom>
          <a:noFill/>
          <a:ln>
            <a:noFill/>
          </a:ln>
        </p:spPr>
      </p:pic>
      <p:sp>
        <p:nvSpPr>
          <p:cNvPr id="1470135241" name="Google Shape;1738;p29"/>
          <p:cNvSpPr txBox="1"/>
          <p:nvPr/>
        </p:nvSpPr>
        <p:spPr bwMode="auto">
          <a:xfrm>
            <a:off x="1028700" y="918151"/>
            <a:ext cx="5059131" cy="18065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7000" b="1" i="0" u="none" strike="noStrike" cap="none">
                <a:solidFill>
                  <a:srgbClr val="60C7F6"/>
                </a:solidFill>
                <a:latin typeface="Oswald"/>
                <a:ea typeface="Oswald"/>
                <a:cs typeface="Oswald"/>
              </a:rPr>
              <a:t>RESOURCE </a:t>
            </a:r>
            <a:endParaRPr/>
          </a:p>
          <a:p>
            <a:pPr marL="0" marR="0" lvl="0" indent="0" algn="l" rtl="0">
              <a:lnSpc>
                <a:spcPct val="100000"/>
              </a:lnSpc>
              <a:spcBef>
                <a:spcPts val="0"/>
              </a:spcBef>
              <a:spcAft>
                <a:spcPts val="0"/>
              </a:spcAft>
              <a:buNone/>
              <a:defRPr/>
            </a:pPr>
            <a:r>
              <a:rPr lang="en-US" sz="7000" b="1" i="0" u="none" strike="noStrike" cap="none">
                <a:solidFill>
                  <a:srgbClr val="60C7F6"/>
                </a:solidFill>
                <a:latin typeface="Oswald"/>
                <a:ea typeface="Oswald"/>
                <a:cs typeface="Oswald"/>
              </a:rPr>
              <a:t>PAGE</a:t>
            </a:r>
            <a:endParaRPr/>
          </a:p>
        </p:txBody>
      </p:sp>
      <p:sp>
        <p:nvSpPr>
          <p:cNvPr id="594927293" name="Google Shape;1739;p29"/>
          <p:cNvSpPr txBox="1"/>
          <p:nvPr/>
        </p:nvSpPr>
        <p:spPr bwMode="auto">
          <a:xfrm>
            <a:off x="1028700" y="3411855"/>
            <a:ext cx="5059200" cy="5541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400" b="0" i="0" u="none" strike="noStrike" cap="none">
                <a:solidFill>
                  <a:srgbClr val="FFFFFF"/>
                </a:solidFill>
                <a:latin typeface="Montserrat"/>
                <a:ea typeface="Montserrat"/>
                <a:cs typeface="Montserrat"/>
              </a:rPr>
              <a:t>Use these design resources in your Canva Presentation.</a:t>
            </a:r>
            <a:endParaRPr/>
          </a:p>
          <a:p>
            <a:pPr marL="0" marR="0" lvl="0" indent="0" algn="l" rtl="0">
              <a:lnSpc>
                <a:spcPct val="100000"/>
              </a:lnSpc>
              <a:spcBef>
                <a:spcPts val="0"/>
              </a:spcBef>
              <a:spcAft>
                <a:spcPts val="0"/>
              </a:spcAft>
              <a:buNone/>
              <a:defRPr/>
            </a:pPr>
            <a:endParaRPr sz="2400" b="0" i="0" u="none" strike="noStrike" cap="none">
              <a:solidFill>
                <a:srgbClr val="FFFFFF"/>
              </a:solidFill>
              <a:latin typeface="Montserrat"/>
              <a:ea typeface="Montserrat"/>
              <a:cs typeface="Montserrat"/>
            </a:endParaRPr>
          </a:p>
          <a:p>
            <a:pPr marL="0" marR="0" lvl="0" indent="0" algn="l" rtl="0">
              <a:lnSpc>
                <a:spcPct val="100000"/>
              </a:lnSpc>
              <a:spcBef>
                <a:spcPts val="0"/>
              </a:spcBef>
              <a:spcAft>
                <a:spcPts val="0"/>
              </a:spcAft>
              <a:buNone/>
              <a:defRPr/>
            </a:pPr>
            <a:endParaRPr sz="2400" b="0" i="0" u="none" strike="noStrike" cap="none">
              <a:solidFill>
                <a:srgbClr val="FFFFFF"/>
              </a:solidFill>
              <a:latin typeface="Montserrat"/>
              <a:ea typeface="Montserrat"/>
              <a:cs typeface="Montserrat"/>
            </a:endParaRPr>
          </a:p>
          <a:p>
            <a:pPr marL="0" marR="0" lvl="0" indent="0" algn="l" rtl="0">
              <a:lnSpc>
                <a:spcPct val="100000"/>
              </a:lnSpc>
              <a:spcBef>
                <a:spcPts val="0"/>
              </a:spcBef>
              <a:spcAft>
                <a:spcPts val="0"/>
              </a:spcAft>
              <a:buNone/>
              <a:defRPr/>
            </a:pPr>
            <a:endParaRPr sz="2400" b="0" i="0" u="none" strike="noStrike" cap="none">
              <a:solidFill>
                <a:srgbClr val="FFFFFF"/>
              </a:solidFill>
              <a:latin typeface="Montserrat"/>
              <a:ea typeface="Montserrat"/>
              <a:cs typeface="Montserrat"/>
            </a:endParaRPr>
          </a:p>
          <a:p>
            <a:pPr marL="0" marR="0" lvl="0" indent="0" algn="l" rtl="0">
              <a:lnSpc>
                <a:spcPct val="100000"/>
              </a:lnSpc>
              <a:spcBef>
                <a:spcPts val="0"/>
              </a:spcBef>
              <a:spcAft>
                <a:spcPts val="0"/>
              </a:spcAft>
              <a:buNone/>
              <a:defRPr/>
            </a:pPr>
            <a:endParaRPr sz="2400" b="0" i="0" u="none" strike="noStrike" cap="none">
              <a:solidFill>
                <a:srgbClr val="FFFFFF"/>
              </a:solidFill>
              <a:latin typeface="Montserrat"/>
              <a:ea typeface="Montserrat"/>
              <a:cs typeface="Montserrat"/>
            </a:endParaRPr>
          </a:p>
          <a:p>
            <a:pPr marL="0" marR="0" lvl="0" indent="0" algn="l" rtl="0">
              <a:lnSpc>
                <a:spcPct val="100000"/>
              </a:lnSpc>
              <a:spcBef>
                <a:spcPts val="0"/>
              </a:spcBef>
              <a:spcAft>
                <a:spcPts val="0"/>
              </a:spcAft>
              <a:buNone/>
              <a:defRPr/>
            </a:pPr>
            <a:endParaRPr sz="2400" b="0" i="0" u="none" strike="noStrike" cap="none">
              <a:solidFill>
                <a:srgbClr val="FFFFFF"/>
              </a:solidFill>
              <a:latin typeface="Montserrat"/>
              <a:ea typeface="Montserrat"/>
              <a:cs typeface="Montserrat"/>
            </a:endParaRPr>
          </a:p>
          <a:p>
            <a:pPr marL="0" marR="0" lvl="0" indent="0" algn="l" rtl="0">
              <a:lnSpc>
                <a:spcPct val="100000"/>
              </a:lnSpc>
              <a:spcBef>
                <a:spcPts val="0"/>
              </a:spcBef>
              <a:spcAft>
                <a:spcPts val="0"/>
              </a:spcAft>
              <a:buNone/>
              <a:defRPr/>
            </a:pPr>
            <a:endParaRPr sz="2400" b="0" i="0" u="none" strike="noStrike" cap="none">
              <a:solidFill>
                <a:srgbClr val="FFFFFF"/>
              </a:solidFill>
              <a:latin typeface="Montserrat"/>
              <a:ea typeface="Montserrat"/>
              <a:cs typeface="Montserrat"/>
            </a:endParaRPr>
          </a:p>
          <a:p>
            <a:pPr marL="0" marR="0" lvl="0" indent="0" algn="l" rtl="0">
              <a:lnSpc>
                <a:spcPct val="100000"/>
              </a:lnSpc>
              <a:spcBef>
                <a:spcPts val="0"/>
              </a:spcBef>
              <a:spcAft>
                <a:spcPts val="0"/>
              </a:spcAft>
              <a:buNone/>
              <a:defRPr/>
            </a:pPr>
            <a:endParaRPr sz="2400" b="0" i="0" u="none" strike="noStrike" cap="none">
              <a:solidFill>
                <a:srgbClr val="FFFFFF"/>
              </a:solidFill>
              <a:latin typeface="Montserrat"/>
              <a:ea typeface="Montserrat"/>
              <a:cs typeface="Montserrat"/>
            </a:endParaRPr>
          </a:p>
          <a:p>
            <a:pPr marL="0" marR="0" lvl="0" indent="0" algn="l" rtl="0">
              <a:lnSpc>
                <a:spcPct val="100000"/>
              </a:lnSpc>
              <a:spcBef>
                <a:spcPts val="0"/>
              </a:spcBef>
              <a:spcAft>
                <a:spcPts val="0"/>
              </a:spcAft>
              <a:buNone/>
              <a:defRPr/>
            </a:pPr>
            <a:endParaRPr sz="2400" b="0" i="0" u="none" strike="noStrike" cap="none">
              <a:solidFill>
                <a:srgbClr val="FFFFFF"/>
              </a:solidFill>
              <a:latin typeface="Montserrat"/>
              <a:ea typeface="Montserrat"/>
              <a:cs typeface="Montserrat"/>
            </a:endParaRPr>
          </a:p>
          <a:p>
            <a:pPr marL="0" marR="0" lvl="0" indent="0" algn="l" rtl="0">
              <a:lnSpc>
                <a:spcPct val="100000"/>
              </a:lnSpc>
              <a:spcBef>
                <a:spcPts val="0"/>
              </a:spcBef>
              <a:spcAft>
                <a:spcPts val="0"/>
              </a:spcAft>
              <a:buNone/>
              <a:defRPr/>
            </a:pPr>
            <a:r>
              <a:rPr lang="en-US" sz="2400" b="0" i="0" u="none" strike="noStrike" cap="none">
                <a:solidFill>
                  <a:srgbClr val="FFFFFF"/>
                </a:solidFill>
                <a:latin typeface="Montserrat"/>
                <a:ea typeface="Montserrat"/>
                <a:cs typeface="Montserrat"/>
              </a:rPr>
              <a:t>You can find these fonts online too. Happy designing! </a:t>
            </a:r>
            <a:endParaRPr/>
          </a:p>
          <a:p>
            <a:pPr marL="0" marR="0" lvl="0" indent="0" algn="l" rtl="0">
              <a:lnSpc>
                <a:spcPct val="100000"/>
              </a:lnSpc>
              <a:spcBef>
                <a:spcPts val="0"/>
              </a:spcBef>
              <a:spcAft>
                <a:spcPts val="0"/>
              </a:spcAft>
              <a:buNone/>
              <a:defRPr/>
            </a:pPr>
            <a:endParaRPr sz="2400" b="0" i="0" u="none" strike="noStrike" cap="none">
              <a:solidFill>
                <a:srgbClr val="FFFFFF"/>
              </a:solidFill>
              <a:latin typeface="Montserrat"/>
              <a:ea typeface="Montserrat"/>
              <a:cs typeface="Montserrat"/>
            </a:endParaRPr>
          </a:p>
          <a:p>
            <a:pPr marL="0" marR="0" lvl="0" indent="0" algn="l" rtl="0">
              <a:lnSpc>
                <a:spcPct val="100000"/>
              </a:lnSpc>
              <a:spcBef>
                <a:spcPts val="0"/>
              </a:spcBef>
              <a:spcAft>
                <a:spcPts val="0"/>
              </a:spcAft>
              <a:buNone/>
              <a:defRPr/>
            </a:pPr>
            <a:r>
              <a:rPr lang="en-US" sz="2400" b="0" i="0" u="none" strike="noStrike" cap="none">
                <a:solidFill>
                  <a:srgbClr val="FFFFFF"/>
                </a:solidFill>
                <a:latin typeface="Montserrat"/>
                <a:ea typeface="Montserrat"/>
                <a:cs typeface="Montserrat"/>
              </a:rPr>
              <a:t>Don't forget to delete this page before presenting. </a:t>
            </a:r>
            <a:endParaRPr/>
          </a:p>
        </p:txBody>
      </p:sp>
      <p:sp>
        <p:nvSpPr>
          <p:cNvPr id="2082035166" name="Google Shape;1740;p29"/>
          <p:cNvSpPr txBox="1"/>
          <p:nvPr/>
        </p:nvSpPr>
        <p:spPr bwMode="auto">
          <a:xfrm>
            <a:off x="1028700" y="4694491"/>
            <a:ext cx="4676700" cy="716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350" b="0" i="0" u="none" strike="noStrike" cap="none">
                <a:solidFill>
                  <a:srgbClr val="FFFFFF"/>
                </a:solidFill>
                <a:latin typeface="Montserrat"/>
                <a:ea typeface="Montserrat"/>
                <a:cs typeface="Montserrat"/>
              </a:rPr>
              <a:t>This presentation template uses the following free fonts:</a:t>
            </a:r>
            <a:endParaRPr/>
          </a:p>
        </p:txBody>
      </p:sp>
      <p:sp>
        <p:nvSpPr>
          <p:cNvPr id="1152753825" name="Google Shape;1741;p29"/>
          <p:cNvSpPr txBox="1"/>
          <p:nvPr/>
        </p:nvSpPr>
        <p:spPr bwMode="auto">
          <a:xfrm>
            <a:off x="1028700" y="5955744"/>
            <a:ext cx="5059200" cy="767400"/>
          </a:xfrm>
          <a:prstGeom prst="rect">
            <a:avLst/>
          </a:prstGeom>
          <a:noFill/>
          <a:ln>
            <a:noFill/>
          </a:ln>
        </p:spPr>
        <p:txBody>
          <a:bodyPr spcFirstLastPara="1" wrap="square" lIns="0" tIns="0" rIns="0" bIns="0" anchor="t" anchorCtr="0">
            <a:spAutoFit/>
          </a:bodyPr>
          <a:lstStyle/>
          <a:p>
            <a:pPr marL="358866" marR="0" lvl="1" indent="-179433" algn="l" rtl="0">
              <a:lnSpc>
                <a:spcPct val="100000"/>
              </a:lnSpc>
              <a:spcBef>
                <a:spcPts val="0"/>
              </a:spcBef>
              <a:spcAft>
                <a:spcPts val="0"/>
              </a:spcAft>
              <a:buClr>
                <a:srgbClr val="FFFFFF"/>
              </a:buClr>
              <a:buSzPts val="1662"/>
              <a:buFont typeface="Arial"/>
              <a:buAutoNum type="arabicPeriod"/>
              <a:defRPr/>
            </a:pPr>
            <a:r>
              <a:rPr lang="en-US" sz="1650" b="0" i="0" u="none" strike="noStrike" cap="none">
                <a:solidFill>
                  <a:srgbClr val="FFFFFF"/>
                </a:solidFill>
                <a:latin typeface="Arial"/>
                <a:ea typeface="Arial"/>
                <a:cs typeface="Arial"/>
              </a:rPr>
              <a:t>Titles: Oswald</a:t>
            </a:r>
            <a:endParaRPr/>
          </a:p>
          <a:p>
            <a:pPr marL="358866" marR="0" lvl="1" indent="-179433" algn="l" rtl="0">
              <a:lnSpc>
                <a:spcPct val="100000"/>
              </a:lnSpc>
              <a:spcBef>
                <a:spcPts val="0"/>
              </a:spcBef>
              <a:spcAft>
                <a:spcPts val="0"/>
              </a:spcAft>
              <a:buClr>
                <a:srgbClr val="FFFFFF"/>
              </a:buClr>
              <a:buSzPts val="1662"/>
              <a:buFont typeface="Arial"/>
              <a:buAutoNum type="arabicPeriod"/>
              <a:defRPr/>
            </a:pPr>
            <a:r>
              <a:rPr lang="en-US" sz="1650" b="0" i="0" u="none" strike="noStrike" cap="none">
                <a:solidFill>
                  <a:srgbClr val="FFFFFF"/>
                </a:solidFill>
                <a:latin typeface="Arial"/>
                <a:ea typeface="Arial"/>
                <a:cs typeface="Arial"/>
              </a:rPr>
              <a:t>Headers: Oswald</a:t>
            </a:r>
            <a:endParaRPr/>
          </a:p>
          <a:p>
            <a:pPr marL="358867" marR="0" lvl="1" indent="-179433" algn="l" rtl="0">
              <a:lnSpc>
                <a:spcPct val="100000"/>
              </a:lnSpc>
              <a:spcBef>
                <a:spcPts val="0"/>
              </a:spcBef>
              <a:spcAft>
                <a:spcPts val="0"/>
              </a:spcAft>
              <a:buClr>
                <a:srgbClr val="FFFFFF"/>
              </a:buClr>
              <a:buSzPts val="1662"/>
              <a:buFont typeface="Arial"/>
              <a:buAutoNum type="arabicPeriod"/>
              <a:defRPr/>
            </a:pPr>
            <a:r>
              <a:rPr lang="en-US" sz="1650" b="0" i="0" u="none" strike="noStrike" cap="none">
                <a:solidFill>
                  <a:srgbClr val="FFFFFF"/>
                </a:solidFill>
                <a:latin typeface="Arial"/>
                <a:ea typeface="Arial"/>
                <a:cs typeface="Arial"/>
              </a:rPr>
              <a:t>Body Copy: Montserrat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850670959" name="Google Shape;526;p12"/>
          <p:cNvGrpSpPr/>
          <p:nvPr/>
        </p:nvGrpSpPr>
        <p:grpSpPr bwMode="auto">
          <a:xfrm rot="10800000">
            <a:off x="0" y="0"/>
            <a:ext cx="18288000" cy="10431661"/>
            <a:chOff x="0" y="-38100"/>
            <a:chExt cx="4816593" cy="2747433"/>
          </a:xfrm>
        </p:grpSpPr>
        <p:sp>
          <p:nvSpPr>
            <p:cNvPr id="527" name="Google Shape;527;p12"/>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528" name="Google Shape;528;p12"/>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1356545749" name="Google Shape;529;p12"/>
          <p:cNvPicPr/>
          <p:nvPr/>
        </p:nvPicPr>
        <p:blipFill>
          <a:blip r:embed="rId3">
            <a:alphaModFix/>
          </a:blip>
          <a:stretch/>
        </p:blipFill>
        <p:spPr bwMode="auto">
          <a:xfrm>
            <a:off x="-1859300" y="2"/>
            <a:ext cx="22685911" cy="10268451"/>
          </a:xfrm>
          <a:prstGeom prst="rect">
            <a:avLst/>
          </a:prstGeom>
          <a:noFill/>
          <a:ln>
            <a:noFill/>
          </a:ln>
        </p:spPr>
      </p:pic>
      <p:grpSp>
        <p:nvGrpSpPr>
          <p:cNvPr id="911383874" name="Google Shape;530;p12"/>
          <p:cNvGrpSpPr/>
          <p:nvPr/>
        </p:nvGrpSpPr>
        <p:grpSpPr bwMode="auto">
          <a:xfrm>
            <a:off x="1276999" y="3768298"/>
            <a:ext cx="3304127" cy="3304127"/>
            <a:chOff x="0" y="0"/>
            <a:chExt cx="812800" cy="812800"/>
          </a:xfrm>
        </p:grpSpPr>
        <p:sp>
          <p:nvSpPr>
            <p:cNvPr id="531" name="Google Shape;531;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32" name="Google Shape;532;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35404499" name="Google Shape;533;p12"/>
          <p:cNvGrpSpPr/>
          <p:nvPr/>
        </p:nvGrpSpPr>
        <p:grpSpPr bwMode="auto">
          <a:xfrm>
            <a:off x="1655555" y="4146854"/>
            <a:ext cx="2547015" cy="2547015"/>
            <a:chOff x="0" y="0"/>
            <a:chExt cx="812800" cy="812800"/>
          </a:xfrm>
        </p:grpSpPr>
        <p:sp>
          <p:nvSpPr>
            <p:cNvPr id="534" name="Google Shape;534;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35" name="Google Shape;535;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96703443" name="Google Shape;536;p12"/>
          <p:cNvGrpSpPr/>
          <p:nvPr/>
        </p:nvGrpSpPr>
        <p:grpSpPr bwMode="auto">
          <a:xfrm>
            <a:off x="6806595" y="3768298"/>
            <a:ext cx="3304127" cy="3304127"/>
            <a:chOff x="0" y="0"/>
            <a:chExt cx="812800" cy="812800"/>
          </a:xfrm>
        </p:grpSpPr>
        <p:sp>
          <p:nvSpPr>
            <p:cNvPr id="537" name="Google Shape;537;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38" name="Google Shape;538;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14783244" name="Google Shape;539;p12"/>
          <p:cNvGrpSpPr/>
          <p:nvPr/>
        </p:nvGrpSpPr>
        <p:grpSpPr bwMode="auto">
          <a:xfrm>
            <a:off x="7185150" y="4146854"/>
            <a:ext cx="2547015" cy="2547015"/>
            <a:chOff x="0" y="0"/>
            <a:chExt cx="812800" cy="812800"/>
          </a:xfrm>
        </p:grpSpPr>
        <p:sp>
          <p:nvSpPr>
            <p:cNvPr id="540" name="Google Shape;540;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41" name="Google Shape;541;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90856182" name="Google Shape;542;p12"/>
          <p:cNvGrpSpPr/>
          <p:nvPr/>
        </p:nvGrpSpPr>
        <p:grpSpPr bwMode="auto">
          <a:xfrm>
            <a:off x="12339571" y="3768298"/>
            <a:ext cx="3304127" cy="3304127"/>
            <a:chOff x="0" y="0"/>
            <a:chExt cx="812800" cy="812800"/>
          </a:xfrm>
        </p:grpSpPr>
        <p:sp>
          <p:nvSpPr>
            <p:cNvPr id="543" name="Google Shape;543;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44" name="Google Shape;544;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48154925" name="Google Shape;545;p12"/>
          <p:cNvGrpSpPr/>
          <p:nvPr/>
        </p:nvGrpSpPr>
        <p:grpSpPr bwMode="auto">
          <a:xfrm>
            <a:off x="12718127" y="4146854"/>
            <a:ext cx="2547015" cy="2547015"/>
            <a:chOff x="0" y="0"/>
            <a:chExt cx="812800" cy="812800"/>
          </a:xfrm>
        </p:grpSpPr>
        <p:sp>
          <p:nvSpPr>
            <p:cNvPr id="546" name="Google Shape;546;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47" name="Google Shape;547;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187693503" name="Google Shape;548;p12"/>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96225442" name="Google Shape;549;p12"/>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435420921" name="Google Shape;550;p12"/>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259537676" name="Google Shape;551;p12"/>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695035205" name="Google Shape;552;p12"/>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722583879" name="Google Shape;553;p12"/>
          <p:cNvSpPr txBox="1"/>
          <p:nvPr/>
        </p:nvSpPr>
        <p:spPr bwMode="auto">
          <a:xfrm>
            <a:off x="6897871" y="7873674"/>
            <a:ext cx="3306074"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defRPr/>
            </a:pPr>
            <a:r>
              <a:rPr lang="en-US" sz="3500" b="1" i="0" u="none" strike="noStrike" cap="none">
                <a:solidFill>
                  <a:srgbClr val="60C7F6"/>
                </a:solidFill>
                <a:latin typeface="Oswald"/>
                <a:ea typeface="Oswald"/>
                <a:cs typeface="Oswald"/>
              </a:rPr>
              <a:t>OUR PROJECTS</a:t>
            </a:r>
            <a:endParaRPr/>
          </a:p>
        </p:txBody>
      </p:sp>
      <p:sp>
        <p:nvSpPr>
          <p:cNvPr id="871773290" name="Google Shape;554;p12"/>
          <p:cNvSpPr txBox="1"/>
          <p:nvPr/>
        </p:nvSpPr>
        <p:spPr bwMode="auto">
          <a:xfrm>
            <a:off x="6897871" y="8530590"/>
            <a:ext cx="3493800" cy="7758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defRPr/>
            </a:pPr>
            <a:r>
              <a:rPr lang="en-US" sz="2100">
                <a:solidFill>
                  <a:schemeClr val="lt1"/>
                </a:solidFill>
                <a:latin typeface="Montserrat"/>
                <a:ea typeface="Montserrat"/>
                <a:cs typeface="Montserrat"/>
              </a:rPr>
              <a:t>Elaborate on what you want to discuss. </a:t>
            </a:r>
            <a:endParaRPr sz="2100">
              <a:solidFill>
                <a:srgbClr val="FFFFFF"/>
              </a:solidFill>
              <a:latin typeface="Montserrat"/>
              <a:ea typeface="Montserrat"/>
              <a:cs typeface="Montserrat"/>
            </a:endParaRPr>
          </a:p>
        </p:txBody>
      </p:sp>
      <p:sp>
        <p:nvSpPr>
          <p:cNvPr id="284803156" name="Google Shape;555;p12"/>
          <p:cNvSpPr txBox="1"/>
          <p:nvPr/>
        </p:nvSpPr>
        <p:spPr bwMode="auto">
          <a:xfrm>
            <a:off x="1380209" y="7843150"/>
            <a:ext cx="3306074"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defRPr/>
            </a:pPr>
            <a:r>
              <a:rPr lang="en-US" sz="3500" b="1" i="0" u="none" strike="noStrike" cap="none">
                <a:solidFill>
                  <a:srgbClr val="60C7F6"/>
                </a:solidFill>
                <a:latin typeface="Oswald"/>
                <a:ea typeface="Oswald"/>
                <a:cs typeface="Oswald"/>
              </a:rPr>
              <a:t>INTRODUCTION</a:t>
            </a:r>
            <a:endParaRPr/>
          </a:p>
        </p:txBody>
      </p:sp>
      <p:sp>
        <p:nvSpPr>
          <p:cNvPr id="1101226854" name="Google Shape;556;p12"/>
          <p:cNvSpPr txBox="1"/>
          <p:nvPr/>
        </p:nvSpPr>
        <p:spPr bwMode="auto">
          <a:xfrm>
            <a:off x="1380209" y="8530590"/>
            <a:ext cx="3525254" cy="72434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1132777702" name="Google Shape;557;p12"/>
          <p:cNvSpPr txBox="1"/>
          <p:nvPr/>
        </p:nvSpPr>
        <p:spPr bwMode="auto">
          <a:xfrm>
            <a:off x="12382538" y="7843150"/>
            <a:ext cx="2039854"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defRPr/>
            </a:pPr>
            <a:r>
              <a:rPr lang="en-US" sz="3500" b="1" i="0" u="none" strike="noStrike" cap="none">
                <a:solidFill>
                  <a:srgbClr val="60C7F6"/>
                </a:solidFill>
                <a:latin typeface="Oswald"/>
                <a:ea typeface="Oswald"/>
                <a:cs typeface="Oswald"/>
              </a:rPr>
              <a:t>ABOUT US</a:t>
            </a:r>
            <a:endParaRPr/>
          </a:p>
        </p:txBody>
      </p:sp>
      <p:sp>
        <p:nvSpPr>
          <p:cNvPr id="1657619902" name="Google Shape;558;p12"/>
          <p:cNvSpPr txBox="1"/>
          <p:nvPr/>
        </p:nvSpPr>
        <p:spPr bwMode="auto">
          <a:xfrm>
            <a:off x="12382538" y="8530590"/>
            <a:ext cx="3511006" cy="72434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defRPr/>
            </a:pPr>
            <a:r>
              <a:rPr lang="en-US" sz="2100" b="0" i="0" u="none" strike="noStrike" cap="none">
                <a:solidFill>
                  <a:srgbClr val="FFFFFF"/>
                </a:solidFill>
                <a:latin typeface="Montserrat"/>
                <a:ea typeface="Montserrat"/>
                <a:cs typeface="Montserrat"/>
              </a:rPr>
              <a:t>Elaborate on what you want to discuss. </a:t>
            </a:r>
            <a:endParaRPr/>
          </a:p>
        </p:txBody>
      </p:sp>
      <p:sp>
        <p:nvSpPr>
          <p:cNvPr id="1358360166" name="Google Shape;559;p12"/>
          <p:cNvSpPr txBox="1"/>
          <p:nvPr/>
        </p:nvSpPr>
        <p:spPr bwMode="auto">
          <a:xfrm>
            <a:off x="1028700" y="2089361"/>
            <a:ext cx="8770984" cy="10604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8000" b="1" i="0" u="none" strike="noStrike" cap="none">
                <a:solidFill>
                  <a:srgbClr val="60C7F6"/>
                </a:solidFill>
                <a:latin typeface="Oswald"/>
                <a:ea typeface="Oswald"/>
                <a:cs typeface="Oswald"/>
              </a:rPr>
              <a:t>TABLE OF CONTENTS</a:t>
            </a:r>
            <a:endParaRPr/>
          </a:p>
        </p:txBody>
      </p:sp>
      <p:sp>
        <p:nvSpPr>
          <p:cNvPr id="1838850018" name="Google Shape;560;p12"/>
          <p:cNvSpPr txBox="1"/>
          <p:nvPr/>
        </p:nvSpPr>
        <p:spPr bwMode="auto">
          <a:xfrm>
            <a:off x="2141222" y="4700834"/>
            <a:ext cx="1766181"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10950" b="1" i="0" u="none" strike="noStrike" cap="none">
                <a:solidFill>
                  <a:srgbClr val="FFFFFF"/>
                </a:solidFill>
                <a:latin typeface="Barlow"/>
                <a:ea typeface="Barlow"/>
                <a:cs typeface="Barlow"/>
              </a:rPr>
              <a:t>01.</a:t>
            </a:r>
            <a:endParaRPr/>
          </a:p>
        </p:txBody>
      </p:sp>
      <p:sp>
        <p:nvSpPr>
          <p:cNvPr id="400552918" name="Google Shape;561;p12"/>
          <p:cNvSpPr txBox="1"/>
          <p:nvPr/>
        </p:nvSpPr>
        <p:spPr bwMode="auto">
          <a:xfrm>
            <a:off x="7605631" y="4700834"/>
            <a:ext cx="2078423"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10950" b="1" i="0" u="none" strike="noStrike" cap="none">
                <a:solidFill>
                  <a:srgbClr val="FFFFFF"/>
                </a:solidFill>
                <a:latin typeface="Barlow"/>
                <a:ea typeface="Barlow"/>
                <a:cs typeface="Barlow"/>
              </a:rPr>
              <a:t>02.</a:t>
            </a:r>
            <a:endParaRPr/>
          </a:p>
        </p:txBody>
      </p:sp>
      <p:sp>
        <p:nvSpPr>
          <p:cNvPr id="293606019" name="Google Shape;562;p12"/>
          <p:cNvSpPr txBox="1"/>
          <p:nvPr/>
        </p:nvSpPr>
        <p:spPr bwMode="auto">
          <a:xfrm>
            <a:off x="13080808" y="4691553"/>
            <a:ext cx="2078423"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10950" b="1" i="0" u="none" strike="noStrike" cap="none">
                <a:solidFill>
                  <a:srgbClr val="FFFFFF"/>
                </a:solidFill>
                <a:latin typeface="Barlow"/>
                <a:ea typeface="Barlow"/>
                <a:cs typeface="Barlow"/>
              </a:rPr>
              <a:t>03.</a:t>
            </a:r>
            <a:endParaRPr/>
          </a:p>
        </p:txBody>
      </p:sp>
      <p:grpSp>
        <p:nvGrpSpPr>
          <p:cNvPr id="763597963" name="Google Shape;563;p12"/>
          <p:cNvGrpSpPr/>
          <p:nvPr/>
        </p:nvGrpSpPr>
        <p:grpSpPr bwMode="auto">
          <a:xfrm>
            <a:off x="5351527" y="1238448"/>
            <a:ext cx="3114596" cy="80027"/>
            <a:chOff x="0" y="0"/>
            <a:chExt cx="4152793" cy="106702"/>
          </a:xfrm>
        </p:grpSpPr>
        <p:grpSp>
          <p:nvGrpSpPr>
            <p:cNvPr id="564" name="Google Shape;564;p12"/>
            <p:cNvGrpSpPr/>
            <p:nvPr/>
          </p:nvGrpSpPr>
          <p:grpSpPr bwMode="auto">
            <a:xfrm>
              <a:off x="0" y="0"/>
              <a:ext cx="106702" cy="106702"/>
              <a:chOff x="0" y="0"/>
              <a:chExt cx="812800" cy="812800"/>
            </a:xfrm>
          </p:grpSpPr>
          <p:sp>
            <p:nvSpPr>
              <p:cNvPr id="565" name="Google Shape;565;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66" name="Google Shape;566;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67" name="Google Shape;567;p12"/>
            <p:cNvGrpSpPr/>
            <p:nvPr/>
          </p:nvGrpSpPr>
          <p:grpSpPr bwMode="auto">
            <a:xfrm>
              <a:off x="1348697" y="0"/>
              <a:ext cx="106702" cy="106702"/>
              <a:chOff x="0" y="0"/>
              <a:chExt cx="812800" cy="812800"/>
            </a:xfrm>
          </p:grpSpPr>
          <p:sp>
            <p:nvSpPr>
              <p:cNvPr id="568" name="Google Shape;568;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69" name="Google Shape;569;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70" name="Google Shape;570;p12"/>
            <p:cNvGrpSpPr/>
            <p:nvPr/>
          </p:nvGrpSpPr>
          <p:grpSpPr bwMode="auto">
            <a:xfrm>
              <a:off x="1798263" y="0"/>
              <a:ext cx="106702" cy="106702"/>
              <a:chOff x="0" y="0"/>
              <a:chExt cx="812800" cy="812800"/>
            </a:xfrm>
          </p:grpSpPr>
          <p:sp>
            <p:nvSpPr>
              <p:cNvPr id="571" name="Google Shape;571;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72" name="Google Shape;572;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73" name="Google Shape;573;p12"/>
            <p:cNvGrpSpPr/>
            <p:nvPr/>
          </p:nvGrpSpPr>
          <p:grpSpPr bwMode="auto">
            <a:xfrm>
              <a:off x="2247828" y="0"/>
              <a:ext cx="106702" cy="106702"/>
              <a:chOff x="0" y="0"/>
              <a:chExt cx="812800" cy="812800"/>
            </a:xfrm>
          </p:grpSpPr>
          <p:sp>
            <p:nvSpPr>
              <p:cNvPr id="574" name="Google Shape;574;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75" name="Google Shape;575;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76" name="Google Shape;576;p12"/>
            <p:cNvGrpSpPr/>
            <p:nvPr/>
          </p:nvGrpSpPr>
          <p:grpSpPr bwMode="auto">
            <a:xfrm>
              <a:off x="2697394" y="0"/>
              <a:ext cx="106702" cy="106702"/>
              <a:chOff x="0" y="0"/>
              <a:chExt cx="812800" cy="812800"/>
            </a:xfrm>
          </p:grpSpPr>
          <p:sp>
            <p:nvSpPr>
              <p:cNvPr id="577" name="Google Shape;577;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78" name="Google Shape;578;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79" name="Google Shape;579;p12"/>
            <p:cNvGrpSpPr/>
            <p:nvPr/>
          </p:nvGrpSpPr>
          <p:grpSpPr bwMode="auto">
            <a:xfrm>
              <a:off x="3146959" y="0"/>
              <a:ext cx="106702" cy="106702"/>
              <a:chOff x="0" y="0"/>
              <a:chExt cx="812800" cy="812800"/>
            </a:xfrm>
          </p:grpSpPr>
          <p:sp>
            <p:nvSpPr>
              <p:cNvPr id="580" name="Google Shape;580;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81" name="Google Shape;581;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82" name="Google Shape;582;p12"/>
            <p:cNvGrpSpPr/>
            <p:nvPr/>
          </p:nvGrpSpPr>
          <p:grpSpPr bwMode="auto">
            <a:xfrm>
              <a:off x="449566" y="0"/>
              <a:ext cx="106702" cy="106702"/>
              <a:chOff x="0" y="0"/>
              <a:chExt cx="812800" cy="812800"/>
            </a:xfrm>
          </p:grpSpPr>
          <p:sp>
            <p:nvSpPr>
              <p:cNvPr id="583" name="Google Shape;583;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84" name="Google Shape;584;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85" name="Google Shape;585;p12"/>
            <p:cNvGrpSpPr/>
            <p:nvPr/>
          </p:nvGrpSpPr>
          <p:grpSpPr bwMode="auto">
            <a:xfrm>
              <a:off x="899131" y="0"/>
              <a:ext cx="106702" cy="106702"/>
              <a:chOff x="0" y="0"/>
              <a:chExt cx="812800" cy="812800"/>
            </a:xfrm>
          </p:grpSpPr>
          <p:sp>
            <p:nvSpPr>
              <p:cNvPr id="586" name="Google Shape;586;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87" name="Google Shape;587;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88" name="Google Shape;588;p12"/>
            <p:cNvGrpSpPr/>
            <p:nvPr/>
          </p:nvGrpSpPr>
          <p:grpSpPr bwMode="auto">
            <a:xfrm>
              <a:off x="3596525" y="0"/>
              <a:ext cx="106702" cy="106702"/>
              <a:chOff x="0" y="0"/>
              <a:chExt cx="812800" cy="812800"/>
            </a:xfrm>
          </p:grpSpPr>
          <p:sp>
            <p:nvSpPr>
              <p:cNvPr id="589" name="Google Shape;589;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90" name="Google Shape;590;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91" name="Google Shape;591;p12"/>
            <p:cNvGrpSpPr/>
            <p:nvPr/>
          </p:nvGrpSpPr>
          <p:grpSpPr bwMode="auto">
            <a:xfrm>
              <a:off x="4046091" y="0"/>
              <a:ext cx="106702" cy="106702"/>
              <a:chOff x="0" y="0"/>
              <a:chExt cx="812800" cy="812800"/>
            </a:xfrm>
          </p:grpSpPr>
          <p:sp>
            <p:nvSpPr>
              <p:cNvPr id="592" name="Google Shape;592;p12"/>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593" name="Google Shape;593;p12"/>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
        <p:nvSpPr>
          <p:cNvPr id="204053422" name="Google Shape;594;p12"/>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4">
              <a:alphaModFix/>
            </a:blip>
            <a:srcRect l="0" t="0" r="0" b="0"/>
            <a:stretch/>
          </a:blipFill>
          <a:ln>
            <a:noFill/>
          </a:ln>
        </p:spPr>
      </p:sp>
      <p:pic>
        <p:nvPicPr>
          <p:cNvPr id="139455590" name="Google Shape;595;p12"/>
          <p:cNvPicPr/>
          <p:nvPr/>
        </p:nvPicPr>
        <p:blipFill>
          <a:blip r:embed="rId5">
            <a:alphaModFix/>
          </a:blip>
          <a:stretch/>
        </p:blipFill>
        <p:spPr bwMode="auto">
          <a:xfrm>
            <a:off x="15643663" y="1195887"/>
            <a:ext cx="5276622" cy="1605650"/>
          </a:xfrm>
          <a:prstGeom prst="rect">
            <a:avLst/>
          </a:prstGeom>
          <a:noFill/>
          <a:ln>
            <a:noFill/>
          </a:ln>
        </p:spPr>
      </p:pic>
      <p:pic>
        <p:nvPicPr>
          <p:cNvPr id="1549264922" name="Google Shape;596;p12"/>
          <p:cNvPicPr/>
          <p:nvPr/>
        </p:nvPicPr>
        <p:blipFill>
          <a:blip r:embed="rId6">
            <a:alphaModFix/>
          </a:blip>
          <a:stretch/>
        </p:blipFill>
        <p:spPr bwMode="auto">
          <a:xfrm>
            <a:off x="16767525" y="2566325"/>
            <a:ext cx="975425" cy="6688625"/>
          </a:xfrm>
          <a:prstGeom prst="rect">
            <a:avLst/>
          </a:prstGeom>
          <a:noFill/>
          <a:ln>
            <a:noFill/>
          </a:ln>
        </p:spPr>
      </p:pic>
      <p:pic>
        <p:nvPicPr>
          <p:cNvPr id="1082937438" name="Google Shape;597;p12"/>
          <p:cNvPicPr/>
          <p:nvPr/>
        </p:nvPicPr>
        <p:blipFill>
          <a:blip r:embed="rId7">
            <a:alphaModFix/>
          </a:blip>
          <a:stretch/>
        </p:blipFill>
        <p:spPr bwMode="auto">
          <a:xfrm>
            <a:off x="6872175" y="3825025"/>
            <a:ext cx="3160338" cy="3166705"/>
          </a:xfrm>
          <a:prstGeom prst="rect">
            <a:avLst/>
          </a:prstGeom>
          <a:noFill/>
          <a:ln>
            <a:noFill/>
          </a:ln>
        </p:spPr>
      </p:pic>
      <p:pic>
        <p:nvPicPr>
          <p:cNvPr id="222288891" name="Google Shape;598;p12"/>
          <p:cNvPicPr/>
          <p:nvPr/>
        </p:nvPicPr>
        <p:blipFill>
          <a:blip r:embed="rId8">
            <a:alphaModFix/>
          </a:blip>
          <a:stretch/>
        </p:blipFill>
        <p:spPr bwMode="auto">
          <a:xfrm>
            <a:off x="12411450" y="3837012"/>
            <a:ext cx="3160338" cy="3166705"/>
          </a:xfrm>
          <a:prstGeom prst="rect">
            <a:avLst/>
          </a:prstGeom>
          <a:noFill/>
          <a:ln>
            <a:noFill/>
          </a:ln>
        </p:spPr>
      </p:pic>
      <p:pic>
        <p:nvPicPr>
          <p:cNvPr id="1188639449" name="Google Shape;599;p12"/>
          <p:cNvPicPr/>
          <p:nvPr/>
        </p:nvPicPr>
        <p:blipFill>
          <a:blip r:embed="rId9">
            <a:alphaModFix/>
          </a:blip>
          <a:stretch/>
        </p:blipFill>
        <p:spPr bwMode="auto">
          <a:xfrm>
            <a:off x="1341175" y="3837125"/>
            <a:ext cx="3160338" cy="3166705"/>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329483044" name="Google Shape;1746;p30"/>
          <p:cNvGrpSpPr/>
          <p:nvPr/>
        </p:nvGrpSpPr>
        <p:grpSpPr bwMode="auto">
          <a:xfrm rot="10800000">
            <a:off x="-122" y="-66"/>
            <a:ext cx="18288122" cy="10431728"/>
            <a:chOff x="0" y="-38100"/>
            <a:chExt cx="4816593" cy="2747433"/>
          </a:xfrm>
        </p:grpSpPr>
        <p:sp>
          <p:nvSpPr>
            <p:cNvPr id="1747" name="Google Shape;1747;p30"/>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748" name="Google Shape;1748;p30"/>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1419074378" name="Google Shape;1749;p30"/>
          <p:cNvPicPr/>
          <p:nvPr/>
        </p:nvPicPr>
        <p:blipFill>
          <a:blip r:embed="rId3">
            <a:alphaModFix/>
          </a:blip>
          <a:stretch/>
        </p:blipFill>
        <p:spPr bwMode="auto">
          <a:xfrm>
            <a:off x="6617750" y="2753825"/>
            <a:ext cx="6025501" cy="1506375"/>
          </a:xfrm>
          <a:prstGeom prst="rect">
            <a:avLst/>
          </a:prstGeom>
          <a:noFill/>
          <a:ln>
            <a:noFill/>
          </a:ln>
        </p:spPr>
      </p:pic>
      <p:sp>
        <p:nvSpPr>
          <p:cNvPr id="1734764222" name="Google Shape;1750;p30"/>
          <p:cNvSpPr txBox="1"/>
          <p:nvPr/>
        </p:nvSpPr>
        <p:spPr bwMode="auto">
          <a:xfrm>
            <a:off x="3304524" y="8514631"/>
            <a:ext cx="12651900" cy="5388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defRPr/>
            </a:pPr>
            <a:r>
              <a:rPr lang="en-US" sz="3500" b="0" i="0" u="none" strike="noStrike" cap="none">
                <a:solidFill>
                  <a:srgbClr val="FFFFFF"/>
                </a:solidFill>
                <a:latin typeface="Montserrat"/>
                <a:ea typeface="Montserrat"/>
                <a:cs typeface="Montserrat"/>
              </a:rPr>
              <a:t>Happy designing! </a:t>
            </a:r>
            <a:endParaRPr/>
          </a:p>
        </p:txBody>
      </p:sp>
      <p:pic>
        <p:nvPicPr>
          <p:cNvPr id="1042245915" name="Google Shape;1751;p30"/>
          <p:cNvPicPr/>
          <p:nvPr/>
        </p:nvPicPr>
        <p:blipFill>
          <a:blip r:embed="rId4">
            <a:alphaModFix/>
          </a:blip>
          <a:stretch/>
        </p:blipFill>
        <p:spPr bwMode="auto">
          <a:xfrm>
            <a:off x="-1941675" y="0"/>
            <a:ext cx="22825329" cy="10287001"/>
          </a:xfrm>
          <a:prstGeom prst="rect">
            <a:avLst/>
          </a:prstGeom>
          <a:noFill/>
          <a:ln>
            <a:noFill/>
          </a:ln>
        </p:spPr>
      </p:pic>
      <p:sp>
        <p:nvSpPr>
          <p:cNvPr id="385609839" name="Google Shape;1752;p30"/>
          <p:cNvSpPr txBox="1"/>
          <p:nvPr/>
        </p:nvSpPr>
        <p:spPr bwMode="auto">
          <a:xfrm>
            <a:off x="5767435" y="1152525"/>
            <a:ext cx="7726128" cy="9397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7000" b="0" i="0" u="none" strike="noStrike" cap="none">
                <a:solidFill>
                  <a:srgbClr val="60C7F6"/>
                </a:solidFill>
                <a:latin typeface="Archivo Black"/>
                <a:ea typeface="Archivo Black"/>
                <a:cs typeface="Archivo Black"/>
              </a:rPr>
              <a:t>CREDITS</a:t>
            </a:r>
            <a:endParaRPr/>
          </a:p>
        </p:txBody>
      </p:sp>
      <p:sp>
        <p:nvSpPr>
          <p:cNvPr id="2022662425" name="Google Shape;1753;p30"/>
          <p:cNvSpPr txBox="1"/>
          <p:nvPr/>
        </p:nvSpPr>
        <p:spPr bwMode="auto">
          <a:xfrm>
            <a:off x="3630197" y="4926944"/>
            <a:ext cx="11810379" cy="1393190"/>
          </a:xfrm>
          <a:prstGeom prst="rect">
            <a:avLst/>
          </a:prstGeom>
          <a:noFill/>
          <a:ln>
            <a:noFill/>
          </a:ln>
        </p:spPr>
        <p:txBody>
          <a:bodyPr spcFirstLastPara="1" wrap="square" lIns="0" tIns="0" rIns="0" bIns="0" anchor="t" anchorCtr="0">
            <a:spAutoFit/>
          </a:bodyPr>
          <a:lstStyle/>
          <a:p>
            <a:pPr marL="0" marR="0" lvl="0" indent="0" algn="ctr" rtl="0">
              <a:lnSpc>
                <a:spcPct val="130006"/>
              </a:lnSpc>
              <a:spcBef>
                <a:spcPts val="0"/>
              </a:spcBef>
              <a:spcAft>
                <a:spcPts val="0"/>
              </a:spcAft>
              <a:buNone/>
              <a:defRPr/>
            </a:pPr>
            <a:r>
              <a:rPr lang="en-US" sz="4300" b="0" i="0" u="none" strike="noStrike" cap="none">
                <a:solidFill>
                  <a:srgbClr val="FFFFFF"/>
                </a:solidFill>
                <a:latin typeface="Montserrat"/>
                <a:ea typeface="Montserrat"/>
                <a:cs typeface="Montserrat"/>
              </a:rPr>
              <a:t>This presentation template is free for everyone to use thanks to the following:</a:t>
            </a:r>
            <a:endParaRPr/>
          </a:p>
        </p:txBody>
      </p:sp>
      <p:sp>
        <p:nvSpPr>
          <p:cNvPr id="1963358543" name="Google Shape;1754;p30"/>
          <p:cNvSpPr txBox="1"/>
          <p:nvPr/>
        </p:nvSpPr>
        <p:spPr bwMode="auto">
          <a:xfrm>
            <a:off x="3304524" y="7095406"/>
            <a:ext cx="12651949" cy="8509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defRPr/>
            </a:pPr>
            <a:r>
              <a:rPr lang="en-US" sz="2500" b="0" i="0" u="none" strike="noStrike" cap="none">
                <a:solidFill>
                  <a:srgbClr val="FFFFFF"/>
                </a:solidFill>
                <a:latin typeface="Montserrat"/>
                <a:ea typeface="Montserrat"/>
                <a:cs typeface="Montserrat"/>
              </a:rPr>
              <a:t>SlidesCarnival for the presentation template</a:t>
            </a:r>
            <a:endParaRPr/>
          </a:p>
          <a:p>
            <a:pPr marL="0" marR="0" lvl="0" indent="0" algn="ctr" rtl="0">
              <a:lnSpc>
                <a:spcPct val="140000"/>
              </a:lnSpc>
              <a:spcBef>
                <a:spcPts val="0"/>
              </a:spcBef>
              <a:spcAft>
                <a:spcPts val="0"/>
              </a:spcAft>
              <a:buNone/>
              <a:defRPr/>
            </a:pPr>
            <a:r>
              <a:rPr lang="en-US" sz="2500" b="0" i="0" u="none" strike="noStrike" cap="none">
                <a:solidFill>
                  <a:srgbClr val="FFFFFF"/>
                </a:solidFill>
                <a:latin typeface="Montserrat"/>
                <a:ea typeface="Montserrat"/>
                <a:cs typeface="Montserrat"/>
              </a:rPr>
              <a:t>Pexels for the photos</a:t>
            </a:r>
            <a:endParaRPr/>
          </a:p>
        </p:txBody>
      </p:sp>
      <p:grpSp>
        <p:nvGrpSpPr>
          <p:cNvPr id="114029895" name="Google Shape;1755;p30"/>
          <p:cNvGrpSpPr/>
          <p:nvPr/>
        </p:nvGrpSpPr>
        <p:grpSpPr bwMode="auto">
          <a:xfrm>
            <a:off x="888177" y="2575755"/>
            <a:ext cx="3114596" cy="80027"/>
            <a:chOff x="0" y="0"/>
            <a:chExt cx="4152793" cy="106702"/>
          </a:xfrm>
        </p:grpSpPr>
        <p:grpSp>
          <p:nvGrpSpPr>
            <p:cNvPr id="1756" name="Google Shape;1756;p30"/>
            <p:cNvGrpSpPr/>
            <p:nvPr/>
          </p:nvGrpSpPr>
          <p:grpSpPr bwMode="auto">
            <a:xfrm>
              <a:off x="0" y="0"/>
              <a:ext cx="106702" cy="106702"/>
              <a:chOff x="0" y="0"/>
              <a:chExt cx="812800" cy="812800"/>
            </a:xfrm>
          </p:grpSpPr>
          <p:sp>
            <p:nvSpPr>
              <p:cNvPr id="1757" name="Google Shape;1757;p3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58" name="Google Shape;1758;p3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59" name="Google Shape;1759;p30"/>
            <p:cNvGrpSpPr/>
            <p:nvPr/>
          </p:nvGrpSpPr>
          <p:grpSpPr bwMode="auto">
            <a:xfrm>
              <a:off x="1348697" y="0"/>
              <a:ext cx="106702" cy="106702"/>
              <a:chOff x="0" y="0"/>
              <a:chExt cx="812800" cy="812800"/>
            </a:xfrm>
          </p:grpSpPr>
          <p:sp>
            <p:nvSpPr>
              <p:cNvPr id="1760" name="Google Shape;1760;p3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61" name="Google Shape;1761;p3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62" name="Google Shape;1762;p30"/>
            <p:cNvGrpSpPr/>
            <p:nvPr/>
          </p:nvGrpSpPr>
          <p:grpSpPr bwMode="auto">
            <a:xfrm>
              <a:off x="1798263" y="0"/>
              <a:ext cx="106702" cy="106702"/>
              <a:chOff x="0" y="0"/>
              <a:chExt cx="812800" cy="812800"/>
            </a:xfrm>
          </p:grpSpPr>
          <p:sp>
            <p:nvSpPr>
              <p:cNvPr id="1763" name="Google Shape;1763;p3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64" name="Google Shape;1764;p3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65" name="Google Shape;1765;p30"/>
            <p:cNvGrpSpPr/>
            <p:nvPr/>
          </p:nvGrpSpPr>
          <p:grpSpPr bwMode="auto">
            <a:xfrm>
              <a:off x="2247828" y="0"/>
              <a:ext cx="106702" cy="106702"/>
              <a:chOff x="0" y="0"/>
              <a:chExt cx="812800" cy="812800"/>
            </a:xfrm>
          </p:grpSpPr>
          <p:sp>
            <p:nvSpPr>
              <p:cNvPr id="1766" name="Google Shape;1766;p3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67" name="Google Shape;1767;p3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68" name="Google Shape;1768;p30"/>
            <p:cNvGrpSpPr/>
            <p:nvPr/>
          </p:nvGrpSpPr>
          <p:grpSpPr bwMode="auto">
            <a:xfrm>
              <a:off x="2697394" y="0"/>
              <a:ext cx="106702" cy="106702"/>
              <a:chOff x="0" y="0"/>
              <a:chExt cx="812800" cy="812800"/>
            </a:xfrm>
          </p:grpSpPr>
          <p:sp>
            <p:nvSpPr>
              <p:cNvPr id="1769" name="Google Shape;1769;p3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70" name="Google Shape;1770;p3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71" name="Google Shape;1771;p30"/>
            <p:cNvGrpSpPr/>
            <p:nvPr/>
          </p:nvGrpSpPr>
          <p:grpSpPr bwMode="auto">
            <a:xfrm>
              <a:off x="3146959" y="0"/>
              <a:ext cx="106702" cy="106702"/>
              <a:chOff x="0" y="0"/>
              <a:chExt cx="812800" cy="812800"/>
            </a:xfrm>
          </p:grpSpPr>
          <p:sp>
            <p:nvSpPr>
              <p:cNvPr id="1772" name="Google Shape;1772;p3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73" name="Google Shape;1773;p3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74" name="Google Shape;1774;p30"/>
            <p:cNvGrpSpPr/>
            <p:nvPr/>
          </p:nvGrpSpPr>
          <p:grpSpPr bwMode="auto">
            <a:xfrm>
              <a:off x="449566" y="0"/>
              <a:ext cx="106702" cy="106702"/>
              <a:chOff x="0" y="0"/>
              <a:chExt cx="812800" cy="812800"/>
            </a:xfrm>
          </p:grpSpPr>
          <p:sp>
            <p:nvSpPr>
              <p:cNvPr id="1775" name="Google Shape;1775;p3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76" name="Google Shape;1776;p3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77" name="Google Shape;1777;p30"/>
            <p:cNvGrpSpPr/>
            <p:nvPr/>
          </p:nvGrpSpPr>
          <p:grpSpPr bwMode="auto">
            <a:xfrm>
              <a:off x="899131" y="0"/>
              <a:ext cx="106702" cy="106702"/>
              <a:chOff x="0" y="0"/>
              <a:chExt cx="812800" cy="812800"/>
            </a:xfrm>
          </p:grpSpPr>
          <p:sp>
            <p:nvSpPr>
              <p:cNvPr id="1778" name="Google Shape;1778;p3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79" name="Google Shape;1779;p3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80" name="Google Shape;1780;p30"/>
            <p:cNvGrpSpPr/>
            <p:nvPr/>
          </p:nvGrpSpPr>
          <p:grpSpPr bwMode="auto">
            <a:xfrm>
              <a:off x="3596525" y="0"/>
              <a:ext cx="106702" cy="106702"/>
              <a:chOff x="0" y="0"/>
              <a:chExt cx="812800" cy="812800"/>
            </a:xfrm>
          </p:grpSpPr>
          <p:sp>
            <p:nvSpPr>
              <p:cNvPr id="1781" name="Google Shape;1781;p3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82" name="Google Shape;1782;p3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83" name="Google Shape;1783;p30"/>
            <p:cNvGrpSpPr/>
            <p:nvPr/>
          </p:nvGrpSpPr>
          <p:grpSpPr bwMode="auto">
            <a:xfrm>
              <a:off x="4046091" y="0"/>
              <a:ext cx="106702" cy="106702"/>
              <a:chOff x="0" y="0"/>
              <a:chExt cx="812800" cy="812800"/>
            </a:xfrm>
          </p:grpSpPr>
          <p:sp>
            <p:nvSpPr>
              <p:cNvPr id="1784" name="Google Shape;1784;p30"/>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785" name="Google Shape;1785;p30"/>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4755723" name="Google Shape;604;p13"/>
          <p:cNvGrpSpPr/>
          <p:nvPr/>
        </p:nvGrpSpPr>
        <p:grpSpPr bwMode="auto">
          <a:xfrm rot="10800000">
            <a:off x="0" y="0"/>
            <a:ext cx="18288000" cy="10431661"/>
            <a:chOff x="0" y="-38100"/>
            <a:chExt cx="4816593" cy="2747433"/>
          </a:xfrm>
        </p:grpSpPr>
        <p:sp>
          <p:nvSpPr>
            <p:cNvPr id="605" name="Google Shape;605;p13"/>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06" name="Google Shape;606;p13"/>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85252981" name="Google Shape;607;p13"/>
          <p:cNvPicPr/>
          <p:nvPr/>
        </p:nvPicPr>
        <p:blipFill>
          <a:blip r:embed="rId3">
            <a:alphaModFix/>
          </a:blip>
          <a:stretch/>
        </p:blipFill>
        <p:spPr bwMode="auto">
          <a:xfrm>
            <a:off x="-1781222" y="10927"/>
            <a:ext cx="22685911" cy="10268451"/>
          </a:xfrm>
          <a:prstGeom prst="rect">
            <a:avLst/>
          </a:prstGeom>
          <a:noFill/>
          <a:ln>
            <a:noFill/>
          </a:ln>
        </p:spPr>
      </p:pic>
      <p:sp>
        <p:nvSpPr>
          <p:cNvPr id="334726400" name="Google Shape;608;p13"/>
          <p:cNvSpPr/>
          <p:nvPr/>
        </p:nvSpPr>
        <p:spPr bwMode="auto">
          <a:xfrm>
            <a:off x="5215525" y="-4510372"/>
            <a:ext cx="19307741" cy="19307741"/>
          </a:xfrm>
          <a:custGeom>
            <a:avLst/>
            <a:gdLst/>
            <a:ahLst/>
            <a:cxnLst/>
            <a:rect l="l" t="t" r="r" b="b"/>
            <a:pathLst>
              <a:path w="19307741" h="19307741" fill="norm" stroke="1" extrusionOk="0">
                <a:moveTo>
                  <a:pt x="0" y="0"/>
                </a:moveTo>
                <a:lnTo>
                  <a:pt x="19307742" y="0"/>
                </a:lnTo>
                <a:lnTo>
                  <a:pt x="19307742" y="19307741"/>
                </a:lnTo>
                <a:lnTo>
                  <a:pt x="0" y="19307741"/>
                </a:lnTo>
                <a:lnTo>
                  <a:pt x="0" y="0"/>
                </a:lnTo>
                <a:close/>
              </a:path>
            </a:pathLst>
          </a:custGeom>
          <a:blipFill>
            <a:blip r:embed="rId4">
              <a:alphaModFix amt="50000"/>
            </a:blip>
            <a:srcRect l="0" t="0" r="0" b="0"/>
            <a:stretch/>
          </a:blipFill>
          <a:ln>
            <a:noFill/>
          </a:ln>
        </p:spPr>
      </p:sp>
      <p:pic>
        <p:nvPicPr>
          <p:cNvPr id="690277820" name="Google Shape;609;p13"/>
          <p:cNvPicPr/>
          <p:nvPr/>
        </p:nvPicPr>
        <p:blipFill>
          <a:blip r:embed="rId5">
            <a:alphaModFix/>
          </a:blip>
          <a:stretch/>
        </p:blipFill>
        <p:spPr bwMode="auto">
          <a:xfrm>
            <a:off x="7347050" y="245250"/>
            <a:ext cx="10949323" cy="10949323"/>
          </a:xfrm>
          <a:prstGeom prst="rect">
            <a:avLst/>
          </a:prstGeom>
          <a:noFill/>
          <a:ln>
            <a:noFill/>
          </a:ln>
        </p:spPr>
      </p:pic>
      <p:grpSp>
        <p:nvGrpSpPr>
          <p:cNvPr id="1199917346" name="Google Shape;610;p13"/>
          <p:cNvGrpSpPr/>
          <p:nvPr/>
        </p:nvGrpSpPr>
        <p:grpSpPr bwMode="auto">
          <a:xfrm>
            <a:off x="-2590841" y="8041308"/>
            <a:ext cx="4452761" cy="1774908"/>
            <a:chOff x="0" y="0"/>
            <a:chExt cx="5937015" cy="2366544"/>
          </a:xfrm>
        </p:grpSpPr>
        <p:sp>
          <p:nvSpPr>
            <p:cNvPr id="611" name="Google Shape;611;p13"/>
            <p:cNvSpPr/>
            <p:nvPr/>
          </p:nvSpPr>
          <p:spPr bwMode="auto">
            <a:xfrm flipH="1">
              <a:off x="1456410" y="0"/>
              <a:ext cx="4480605" cy="945000"/>
            </a:xfrm>
            <a:custGeom>
              <a:avLst/>
              <a:gdLst/>
              <a:ahLst/>
              <a:cxnLst/>
              <a:rect l="l" t="t" r="r" b="b"/>
              <a:pathLst>
                <a:path w="4480605" h="945000" fill="norm" stroke="1" extrusionOk="0">
                  <a:moveTo>
                    <a:pt x="4480605" y="0"/>
                  </a:moveTo>
                  <a:lnTo>
                    <a:pt x="0" y="0"/>
                  </a:lnTo>
                  <a:lnTo>
                    <a:pt x="0" y="945000"/>
                  </a:lnTo>
                  <a:lnTo>
                    <a:pt x="4480605" y="945000"/>
                  </a:lnTo>
                  <a:lnTo>
                    <a:pt x="4480605" y="0"/>
                  </a:lnTo>
                  <a:close/>
                </a:path>
              </a:pathLst>
            </a:custGeom>
            <a:blipFill>
              <a:blip r:embed="rId6">
                <a:alphaModFix/>
              </a:blip>
              <a:srcRect l="0" t="0" r="0" b="0"/>
              <a:stretch/>
            </a:blipFill>
            <a:ln>
              <a:noFill/>
            </a:ln>
          </p:spPr>
        </p:sp>
        <p:sp>
          <p:nvSpPr>
            <p:cNvPr id="612" name="Google Shape;612;p13"/>
            <p:cNvSpPr/>
            <p:nvPr/>
          </p:nvSpPr>
          <p:spPr bwMode="auto">
            <a:xfrm>
              <a:off x="0" y="1196176"/>
              <a:ext cx="5489185" cy="538938"/>
            </a:xfrm>
            <a:custGeom>
              <a:avLst/>
              <a:gdLst/>
              <a:ahLst/>
              <a:cxnLst/>
              <a:rect l="l" t="t" r="r" b="b"/>
              <a:pathLst>
                <a:path w="5489185" h="538938" fill="norm" stroke="1" extrusionOk="0">
                  <a:moveTo>
                    <a:pt x="0" y="0"/>
                  </a:moveTo>
                  <a:lnTo>
                    <a:pt x="5489185" y="0"/>
                  </a:lnTo>
                  <a:lnTo>
                    <a:pt x="5489185" y="538938"/>
                  </a:lnTo>
                  <a:lnTo>
                    <a:pt x="0" y="538938"/>
                  </a:lnTo>
                  <a:lnTo>
                    <a:pt x="0" y="0"/>
                  </a:lnTo>
                  <a:close/>
                </a:path>
              </a:pathLst>
            </a:custGeom>
            <a:blipFill>
              <a:blip r:embed="rId7">
                <a:alphaModFix/>
              </a:blip>
              <a:srcRect l="0" t="0" r="0" b="0"/>
              <a:stretch/>
            </a:blipFill>
            <a:ln>
              <a:noFill/>
            </a:ln>
          </p:spPr>
        </p:sp>
        <p:sp>
          <p:nvSpPr>
            <p:cNvPr id="613" name="Google Shape;613;p13"/>
            <p:cNvSpPr/>
            <p:nvPr/>
          </p:nvSpPr>
          <p:spPr bwMode="auto">
            <a:xfrm>
              <a:off x="1745664" y="1735114"/>
              <a:ext cx="3902097" cy="631430"/>
            </a:xfrm>
            <a:custGeom>
              <a:avLst/>
              <a:gdLst/>
              <a:ahLst/>
              <a:cxnLst/>
              <a:rect l="l" t="t" r="r" b="b"/>
              <a:pathLst>
                <a:path w="3902097" h="631430" fill="norm" stroke="1" extrusionOk="0">
                  <a:moveTo>
                    <a:pt x="0" y="0"/>
                  </a:moveTo>
                  <a:lnTo>
                    <a:pt x="3902097" y="0"/>
                  </a:lnTo>
                  <a:lnTo>
                    <a:pt x="3902097" y="631430"/>
                  </a:lnTo>
                  <a:lnTo>
                    <a:pt x="0" y="631430"/>
                  </a:lnTo>
                  <a:lnTo>
                    <a:pt x="0" y="0"/>
                  </a:lnTo>
                  <a:close/>
                </a:path>
              </a:pathLst>
            </a:custGeom>
            <a:blipFill>
              <a:blip r:embed="rId8">
                <a:alphaModFix/>
              </a:blip>
              <a:srcRect l="0" t="0" r="0" b="0"/>
              <a:stretch/>
            </a:blipFill>
            <a:ln>
              <a:noFill/>
            </a:ln>
          </p:spPr>
        </p:sp>
      </p:grpSp>
      <p:sp>
        <p:nvSpPr>
          <p:cNvPr id="791550097" name="Google Shape;614;p13"/>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9">
              <a:alphaModFix/>
            </a:blip>
            <a:srcRect l="0" t="0" r="0" b="0"/>
            <a:stretch/>
          </a:blipFill>
          <a:ln>
            <a:noFill/>
          </a:ln>
        </p:spPr>
      </p:sp>
      <p:sp>
        <p:nvSpPr>
          <p:cNvPr id="1410841081" name="Google Shape;615;p13"/>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257685447" name="Google Shape;616;p13"/>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537724490" name="Google Shape;617;p13"/>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193338433" name="Google Shape;618;p13"/>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012250345" name="Google Shape;619;p13"/>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369599503" name="Google Shape;620;p13"/>
          <p:cNvSpPr txBox="1"/>
          <p:nvPr/>
        </p:nvSpPr>
        <p:spPr bwMode="auto">
          <a:xfrm flipH="0" flipV="0">
            <a:off x="1522193" y="1966291"/>
            <a:ext cx="8925490" cy="12195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8000" b="1" i="0" u="none" strike="noStrike" cap="none">
                <a:solidFill>
                  <a:srgbClr val="60C7F6"/>
                </a:solidFill>
                <a:latin typeface="Oswald"/>
                <a:ea typeface="Oswald"/>
                <a:cs typeface="Oswald"/>
              </a:rPr>
              <a:t>INTRODUCTION</a:t>
            </a:r>
            <a:endParaRPr/>
          </a:p>
        </p:txBody>
      </p:sp>
      <p:sp>
        <p:nvSpPr>
          <p:cNvPr id="1447663881" name="Google Shape;621;p13"/>
          <p:cNvSpPr txBox="1"/>
          <p:nvPr/>
        </p:nvSpPr>
        <p:spPr bwMode="auto">
          <a:xfrm>
            <a:off x="1522194" y="3355887"/>
            <a:ext cx="6392700" cy="4202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Welcome to a place where stories come alive and dreams take flight.To the world of creative writing, where imagination knows no bounds, and every word holds the power to transport you to new realms.</a:t>
            </a:r>
            <a:endParaRPr/>
          </a:p>
          <a:p>
            <a:pPr marL="0" marR="0" lvl="0" indent="0" algn="l" rtl="0">
              <a:lnSpc>
                <a:spcPct val="100000"/>
              </a:lnSpc>
              <a:spcBef>
                <a:spcPts val="0"/>
              </a:spcBef>
              <a:spcAft>
                <a:spcPts val="0"/>
              </a:spcAft>
              <a:buNone/>
              <a:defRPr/>
            </a:pPr>
            <a:endParaRPr sz="2100" b="0" i="0" u="none" strike="noStrike" cap="none">
              <a:solidFill>
                <a:srgbClr val="FFFFFF"/>
              </a:solidFill>
              <a:latin typeface="Montserrat"/>
              <a:ea typeface="Montserrat"/>
              <a:cs typeface="Montserrat"/>
            </a:endParaRPr>
          </a:p>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Whether you're an aspiring author, a seasoned novelist, or someone who simply loves to weave tales, this journey promises to be an exhilarating one. Here, we will explore the art of storytelling, delve into the intricacies of character development, and unravel the secrets behind crafting compelling plots. </a:t>
            </a:r>
            <a:endParaRPr/>
          </a:p>
        </p:txBody>
      </p:sp>
      <p:grpSp>
        <p:nvGrpSpPr>
          <p:cNvPr id="1839714396" name="Google Shape;622;p13"/>
          <p:cNvGrpSpPr/>
          <p:nvPr/>
        </p:nvGrpSpPr>
        <p:grpSpPr bwMode="auto">
          <a:xfrm>
            <a:off x="6996127" y="9258300"/>
            <a:ext cx="3114596" cy="80027"/>
            <a:chOff x="0" y="0"/>
            <a:chExt cx="4152793" cy="106702"/>
          </a:xfrm>
        </p:grpSpPr>
        <p:grpSp>
          <p:nvGrpSpPr>
            <p:cNvPr id="623" name="Google Shape;623;p13"/>
            <p:cNvGrpSpPr/>
            <p:nvPr/>
          </p:nvGrpSpPr>
          <p:grpSpPr bwMode="auto">
            <a:xfrm>
              <a:off x="0" y="0"/>
              <a:ext cx="106702" cy="106702"/>
              <a:chOff x="0" y="0"/>
              <a:chExt cx="812800" cy="812800"/>
            </a:xfrm>
          </p:grpSpPr>
          <p:sp>
            <p:nvSpPr>
              <p:cNvPr id="624" name="Google Shape;624;p1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25" name="Google Shape;625;p1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26" name="Google Shape;626;p13"/>
            <p:cNvGrpSpPr/>
            <p:nvPr/>
          </p:nvGrpSpPr>
          <p:grpSpPr bwMode="auto">
            <a:xfrm>
              <a:off x="1348697" y="0"/>
              <a:ext cx="106702" cy="106702"/>
              <a:chOff x="0" y="0"/>
              <a:chExt cx="812800" cy="812800"/>
            </a:xfrm>
          </p:grpSpPr>
          <p:sp>
            <p:nvSpPr>
              <p:cNvPr id="627" name="Google Shape;627;p1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28" name="Google Shape;628;p1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29" name="Google Shape;629;p13"/>
            <p:cNvGrpSpPr/>
            <p:nvPr/>
          </p:nvGrpSpPr>
          <p:grpSpPr bwMode="auto">
            <a:xfrm>
              <a:off x="1798263" y="0"/>
              <a:ext cx="106702" cy="106702"/>
              <a:chOff x="0" y="0"/>
              <a:chExt cx="812800" cy="812800"/>
            </a:xfrm>
          </p:grpSpPr>
          <p:sp>
            <p:nvSpPr>
              <p:cNvPr id="630" name="Google Shape;630;p1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31" name="Google Shape;631;p1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32" name="Google Shape;632;p13"/>
            <p:cNvGrpSpPr/>
            <p:nvPr/>
          </p:nvGrpSpPr>
          <p:grpSpPr bwMode="auto">
            <a:xfrm>
              <a:off x="2247828" y="0"/>
              <a:ext cx="106702" cy="106702"/>
              <a:chOff x="0" y="0"/>
              <a:chExt cx="812800" cy="812800"/>
            </a:xfrm>
          </p:grpSpPr>
          <p:sp>
            <p:nvSpPr>
              <p:cNvPr id="633" name="Google Shape;633;p1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34" name="Google Shape;634;p1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35" name="Google Shape;635;p13"/>
            <p:cNvGrpSpPr/>
            <p:nvPr/>
          </p:nvGrpSpPr>
          <p:grpSpPr bwMode="auto">
            <a:xfrm>
              <a:off x="2697394" y="0"/>
              <a:ext cx="106702" cy="106702"/>
              <a:chOff x="0" y="0"/>
              <a:chExt cx="812800" cy="812800"/>
            </a:xfrm>
          </p:grpSpPr>
          <p:sp>
            <p:nvSpPr>
              <p:cNvPr id="636" name="Google Shape;636;p1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37" name="Google Shape;637;p1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38" name="Google Shape;638;p13"/>
            <p:cNvGrpSpPr/>
            <p:nvPr/>
          </p:nvGrpSpPr>
          <p:grpSpPr bwMode="auto">
            <a:xfrm>
              <a:off x="3146959" y="0"/>
              <a:ext cx="106702" cy="106702"/>
              <a:chOff x="0" y="0"/>
              <a:chExt cx="812800" cy="812800"/>
            </a:xfrm>
          </p:grpSpPr>
          <p:sp>
            <p:nvSpPr>
              <p:cNvPr id="639" name="Google Shape;639;p1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40" name="Google Shape;640;p1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41" name="Google Shape;641;p13"/>
            <p:cNvGrpSpPr/>
            <p:nvPr/>
          </p:nvGrpSpPr>
          <p:grpSpPr bwMode="auto">
            <a:xfrm>
              <a:off x="449566" y="0"/>
              <a:ext cx="106702" cy="106702"/>
              <a:chOff x="0" y="0"/>
              <a:chExt cx="812800" cy="812800"/>
            </a:xfrm>
          </p:grpSpPr>
          <p:sp>
            <p:nvSpPr>
              <p:cNvPr id="642" name="Google Shape;642;p1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43" name="Google Shape;643;p1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44" name="Google Shape;644;p13"/>
            <p:cNvGrpSpPr/>
            <p:nvPr/>
          </p:nvGrpSpPr>
          <p:grpSpPr bwMode="auto">
            <a:xfrm>
              <a:off x="899131" y="0"/>
              <a:ext cx="106702" cy="106702"/>
              <a:chOff x="0" y="0"/>
              <a:chExt cx="812800" cy="812800"/>
            </a:xfrm>
          </p:grpSpPr>
          <p:sp>
            <p:nvSpPr>
              <p:cNvPr id="645" name="Google Shape;645;p1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46" name="Google Shape;646;p1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47" name="Google Shape;647;p13"/>
            <p:cNvGrpSpPr/>
            <p:nvPr/>
          </p:nvGrpSpPr>
          <p:grpSpPr bwMode="auto">
            <a:xfrm>
              <a:off x="3596525" y="0"/>
              <a:ext cx="106702" cy="106702"/>
              <a:chOff x="0" y="0"/>
              <a:chExt cx="812800" cy="812800"/>
            </a:xfrm>
          </p:grpSpPr>
          <p:sp>
            <p:nvSpPr>
              <p:cNvPr id="648" name="Google Shape;648;p1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49" name="Google Shape;649;p1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50" name="Google Shape;650;p13"/>
            <p:cNvGrpSpPr/>
            <p:nvPr/>
          </p:nvGrpSpPr>
          <p:grpSpPr bwMode="auto">
            <a:xfrm>
              <a:off x="4046091" y="0"/>
              <a:ext cx="106702" cy="106702"/>
              <a:chOff x="0" y="0"/>
              <a:chExt cx="812800" cy="812800"/>
            </a:xfrm>
          </p:grpSpPr>
          <p:sp>
            <p:nvSpPr>
              <p:cNvPr id="651" name="Google Shape;651;p13"/>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52" name="Google Shape;652;p13"/>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974646632" name="Google Shape;653;p13"/>
          <p:cNvGrpSpPr/>
          <p:nvPr/>
        </p:nvGrpSpPr>
        <p:grpSpPr bwMode="auto">
          <a:xfrm>
            <a:off x="15805429" y="902451"/>
            <a:ext cx="4965143" cy="1508339"/>
            <a:chOff x="0" y="0"/>
            <a:chExt cx="6620190" cy="2011119"/>
          </a:xfrm>
        </p:grpSpPr>
        <p:sp>
          <p:nvSpPr>
            <p:cNvPr id="654" name="Google Shape;654;p13"/>
            <p:cNvSpPr/>
            <p:nvPr/>
          </p:nvSpPr>
          <p:spPr bwMode="auto">
            <a:xfrm flipH="1">
              <a:off x="475266" y="1066119"/>
              <a:ext cx="4480605" cy="945000"/>
            </a:xfrm>
            <a:custGeom>
              <a:avLst/>
              <a:gdLst/>
              <a:ahLst/>
              <a:cxnLst/>
              <a:rect l="l" t="t" r="r" b="b"/>
              <a:pathLst>
                <a:path w="4480605" h="945000" fill="norm" stroke="1" extrusionOk="0">
                  <a:moveTo>
                    <a:pt x="4480604" y="0"/>
                  </a:moveTo>
                  <a:lnTo>
                    <a:pt x="0" y="0"/>
                  </a:lnTo>
                  <a:lnTo>
                    <a:pt x="0" y="945000"/>
                  </a:lnTo>
                  <a:lnTo>
                    <a:pt x="4480604" y="945000"/>
                  </a:lnTo>
                  <a:lnTo>
                    <a:pt x="4480604" y="0"/>
                  </a:lnTo>
                  <a:close/>
                </a:path>
              </a:pathLst>
            </a:custGeom>
            <a:blipFill>
              <a:blip r:embed="rId10">
                <a:alphaModFix/>
              </a:blip>
              <a:srcRect l="0" t="0" r="0" b="0"/>
              <a:stretch/>
            </a:blipFill>
            <a:ln>
              <a:noFill/>
            </a:ln>
          </p:spPr>
        </p:sp>
        <p:sp>
          <p:nvSpPr>
            <p:cNvPr id="655" name="Google Shape;655;p13"/>
            <p:cNvSpPr/>
            <p:nvPr/>
          </p:nvSpPr>
          <p:spPr bwMode="auto">
            <a:xfrm>
              <a:off x="1131005" y="361961"/>
              <a:ext cx="5489185" cy="538938"/>
            </a:xfrm>
            <a:custGeom>
              <a:avLst/>
              <a:gdLst/>
              <a:ahLst/>
              <a:cxnLst/>
              <a:rect l="l" t="t" r="r" b="b"/>
              <a:pathLst>
                <a:path w="5489185" h="538938" fill="norm" stroke="1" extrusionOk="0">
                  <a:moveTo>
                    <a:pt x="0" y="0"/>
                  </a:moveTo>
                  <a:lnTo>
                    <a:pt x="5489185" y="0"/>
                  </a:lnTo>
                  <a:lnTo>
                    <a:pt x="5489185" y="538938"/>
                  </a:lnTo>
                  <a:lnTo>
                    <a:pt x="0" y="538938"/>
                  </a:lnTo>
                  <a:lnTo>
                    <a:pt x="0" y="0"/>
                  </a:lnTo>
                  <a:close/>
                </a:path>
              </a:pathLst>
            </a:custGeom>
            <a:blipFill>
              <a:blip r:embed="rId11">
                <a:alphaModFix/>
              </a:blip>
              <a:srcRect l="0" t="0" r="0" b="0"/>
              <a:stretch/>
            </a:blipFill>
            <a:ln>
              <a:noFill/>
            </a:ln>
          </p:spPr>
        </p:sp>
        <p:sp>
          <p:nvSpPr>
            <p:cNvPr id="656" name="Google Shape;656;p13"/>
            <p:cNvSpPr/>
            <p:nvPr/>
          </p:nvSpPr>
          <p:spPr bwMode="auto">
            <a:xfrm rot="10800000" flipH="1">
              <a:off x="0" y="0"/>
              <a:ext cx="3902097" cy="631430"/>
            </a:xfrm>
            <a:custGeom>
              <a:avLst/>
              <a:gdLst/>
              <a:ahLst/>
              <a:cxnLst/>
              <a:rect l="l" t="t" r="r" b="b"/>
              <a:pathLst>
                <a:path w="3902097" h="631430" fill="norm" stroke="1" extrusionOk="0">
                  <a:moveTo>
                    <a:pt x="0" y="631430"/>
                  </a:moveTo>
                  <a:lnTo>
                    <a:pt x="3902097" y="631430"/>
                  </a:lnTo>
                  <a:lnTo>
                    <a:pt x="3902097" y="0"/>
                  </a:lnTo>
                  <a:lnTo>
                    <a:pt x="0" y="0"/>
                  </a:lnTo>
                  <a:lnTo>
                    <a:pt x="0" y="631430"/>
                  </a:lnTo>
                  <a:close/>
                </a:path>
              </a:pathLst>
            </a:custGeom>
            <a:blipFill>
              <a:blip r:embed="rId12">
                <a:alphaModFix/>
              </a:blip>
              <a:srcRect l="0" t="0" r="0" b="0"/>
              <a:stretch/>
            </a:blipFill>
            <a:ln>
              <a:noFill/>
            </a:ln>
          </p:spPr>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396376734" name="Google Shape;661;p14"/>
          <p:cNvGrpSpPr/>
          <p:nvPr/>
        </p:nvGrpSpPr>
        <p:grpSpPr bwMode="auto">
          <a:xfrm rot="10800000">
            <a:off x="0" y="0"/>
            <a:ext cx="18288000" cy="10431661"/>
            <a:chOff x="0" y="-38100"/>
            <a:chExt cx="4816593" cy="2747433"/>
          </a:xfrm>
        </p:grpSpPr>
        <p:sp>
          <p:nvSpPr>
            <p:cNvPr id="662" name="Google Shape;662;p14"/>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63" name="Google Shape;663;p14"/>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885425757" name="Google Shape;664;p14"/>
          <p:cNvPicPr/>
          <p:nvPr/>
        </p:nvPicPr>
        <p:blipFill>
          <a:blip r:embed="rId3">
            <a:alphaModFix/>
          </a:blip>
          <a:stretch/>
        </p:blipFill>
        <p:spPr bwMode="auto">
          <a:xfrm>
            <a:off x="-1859300" y="-73"/>
            <a:ext cx="22726891" cy="10287000"/>
          </a:xfrm>
          <a:prstGeom prst="rect">
            <a:avLst/>
          </a:prstGeom>
          <a:noFill/>
          <a:ln>
            <a:noFill/>
          </a:ln>
        </p:spPr>
      </p:pic>
      <p:pic>
        <p:nvPicPr>
          <p:cNvPr id="1770047529" name="Google Shape;665;p14"/>
          <p:cNvPicPr/>
          <p:nvPr/>
        </p:nvPicPr>
        <p:blipFill>
          <a:blip r:embed="rId4">
            <a:alphaModFix/>
          </a:blip>
          <a:stretch/>
        </p:blipFill>
        <p:spPr bwMode="auto">
          <a:xfrm>
            <a:off x="-3701275" y="6277845"/>
            <a:ext cx="4452750" cy="1775000"/>
          </a:xfrm>
          <a:prstGeom prst="rect">
            <a:avLst/>
          </a:prstGeom>
          <a:noFill/>
          <a:ln>
            <a:noFill/>
          </a:ln>
        </p:spPr>
      </p:pic>
      <p:pic>
        <p:nvPicPr>
          <p:cNvPr id="138044033" name="Google Shape;666;p14"/>
          <p:cNvPicPr/>
          <p:nvPr/>
        </p:nvPicPr>
        <p:blipFill>
          <a:blip r:embed="rId5">
            <a:alphaModFix/>
          </a:blip>
          <a:stretch/>
        </p:blipFill>
        <p:spPr bwMode="auto">
          <a:xfrm>
            <a:off x="16840136" y="44137"/>
            <a:ext cx="1292064" cy="6769726"/>
          </a:xfrm>
          <a:prstGeom prst="rect">
            <a:avLst/>
          </a:prstGeom>
          <a:noFill/>
          <a:ln>
            <a:noFill/>
          </a:ln>
        </p:spPr>
      </p:pic>
      <p:pic>
        <p:nvPicPr>
          <p:cNvPr id="1021505134" name="Google Shape;667;p14"/>
          <p:cNvPicPr/>
          <p:nvPr/>
        </p:nvPicPr>
        <p:blipFill>
          <a:blip r:embed="rId6">
            <a:alphaModFix/>
          </a:blip>
          <a:stretch/>
        </p:blipFill>
        <p:spPr bwMode="auto">
          <a:xfrm>
            <a:off x="1073000" y="3689900"/>
            <a:ext cx="16183332" cy="6163576"/>
          </a:xfrm>
          <a:prstGeom prst="rect">
            <a:avLst/>
          </a:prstGeom>
          <a:noFill/>
          <a:ln>
            <a:noFill/>
          </a:ln>
        </p:spPr>
      </p:pic>
      <p:sp>
        <p:nvSpPr>
          <p:cNvPr id="887741204" name="Google Shape;668;p14"/>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7">
              <a:alphaModFix/>
            </a:blip>
            <a:srcRect l="0" t="0" r="0" b="0"/>
            <a:stretch/>
          </a:blipFill>
          <a:ln>
            <a:noFill/>
          </a:ln>
        </p:spPr>
      </p:sp>
      <p:sp>
        <p:nvSpPr>
          <p:cNvPr id="1313178889" name="Google Shape;669;p14"/>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14288228" name="Google Shape;670;p14"/>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2106795515" name="Google Shape;671;p14"/>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647634386" name="Google Shape;672;p14"/>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579830334" name="Google Shape;673;p14"/>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1953088371" name="Google Shape;674;p14"/>
          <p:cNvSpPr txBox="1"/>
          <p:nvPr/>
        </p:nvSpPr>
        <p:spPr bwMode="auto">
          <a:xfrm>
            <a:off x="1028700" y="1729648"/>
            <a:ext cx="11826279" cy="105092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8000" b="1" i="0" u="none" strike="noStrike" cap="none">
                <a:solidFill>
                  <a:srgbClr val="60C7F6"/>
                </a:solidFill>
                <a:latin typeface="Oswald"/>
                <a:ea typeface="Oswald"/>
                <a:cs typeface="Oswald"/>
              </a:rPr>
              <a:t>WELCOME TO PRESENTATION</a:t>
            </a:r>
            <a:endParaRPr/>
          </a:p>
        </p:txBody>
      </p:sp>
      <p:sp>
        <p:nvSpPr>
          <p:cNvPr id="1451557548" name="Google Shape;675;p14"/>
          <p:cNvSpPr txBox="1"/>
          <p:nvPr/>
        </p:nvSpPr>
        <p:spPr bwMode="auto">
          <a:xfrm>
            <a:off x="1028700" y="3020183"/>
            <a:ext cx="15557326" cy="356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defRPr/>
            </a:pPr>
            <a:r>
              <a:rPr lang="en-US" sz="2100" b="0" i="0" u="none" strike="noStrike" cap="none">
                <a:solidFill>
                  <a:srgbClr val="FFFFFF"/>
                </a:solidFill>
                <a:latin typeface="Montserrat"/>
                <a:ea typeface="Montserrat"/>
                <a:cs typeface="Montserrat"/>
              </a:rPr>
              <a:t>I'm Rain, and I'll be sharing with you my beautiful ideas. Follow me at @reallygreatsite to learn more. </a:t>
            </a:r>
            <a:endParaRPr/>
          </a:p>
        </p:txBody>
      </p:sp>
      <p:grpSp>
        <p:nvGrpSpPr>
          <p:cNvPr id="1429633033" name="Google Shape;676;p14"/>
          <p:cNvGrpSpPr/>
          <p:nvPr/>
        </p:nvGrpSpPr>
        <p:grpSpPr bwMode="auto">
          <a:xfrm>
            <a:off x="2359401" y="1130185"/>
            <a:ext cx="3114596" cy="80027"/>
            <a:chOff x="0" y="0"/>
            <a:chExt cx="4152793" cy="106702"/>
          </a:xfrm>
        </p:grpSpPr>
        <p:grpSp>
          <p:nvGrpSpPr>
            <p:cNvPr id="677" name="Google Shape;677;p14"/>
            <p:cNvGrpSpPr/>
            <p:nvPr/>
          </p:nvGrpSpPr>
          <p:grpSpPr bwMode="auto">
            <a:xfrm>
              <a:off x="0" y="0"/>
              <a:ext cx="106702" cy="106702"/>
              <a:chOff x="0" y="0"/>
              <a:chExt cx="812800" cy="812800"/>
            </a:xfrm>
          </p:grpSpPr>
          <p:sp>
            <p:nvSpPr>
              <p:cNvPr id="678" name="Google Shape;678;p1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79" name="Google Shape;679;p1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80" name="Google Shape;680;p14"/>
            <p:cNvGrpSpPr/>
            <p:nvPr/>
          </p:nvGrpSpPr>
          <p:grpSpPr bwMode="auto">
            <a:xfrm>
              <a:off x="1348697" y="0"/>
              <a:ext cx="106702" cy="106702"/>
              <a:chOff x="0" y="0"/>
              <a:chExt cx="812800" cy="812800"/>
            </a:xfrm>
          </p:grpSpPr>
          <p:sp>
            <p:nvSpPr>
              <p:cNvPr id="681" name="Google Shape;681;p1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82" name="Google Shape;682;p1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83" name="Google Shape;683;p14"/>
            <p:cNvGrpSpPr/>
            <p:nvPr/>
          </p:nvGrpSpPr>
          <p:grpSpPr bwMode="auto">
            <a:xfrm>
              <a:off x="1798263" y="0"/>
              <a:ext cx="106702" cy="106702"/>
              <a:chOff x="0" y="0"/>
              <a:chExt cx="812800" cy="812800"/>
            </a:xfrm>
          </p:grpSpPr>
          <p:sp>
            <p:nvSpPr>
              <p:cNvPr id="684" name="Google Shape;684;p1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85" name="Google Shape;685;p1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86" name="Google Shape;686;p14"/>
            <p:cNvGrpSpPr/>
            <p:nvPr/>
          </p:nvGrpSpPr>
          <p:grpSpPr bwMode="auto">
            <a:xfrm>
              <a:off x="2247828" y="0"/>
              <a:ext cx="106702" cy="106702"/>
              <a:chOff x="0" y="0"/>
              <a:chExt cx="812800" cy="812800"/>
            </a:xfrm>
          </p:grpSpPr>
          <p:sp>
            <p:nvSpPr>
              <p:cNvPr id="687" name="Google Shape;687;p1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88" name="Google Shape;688;p1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89" name="Google Shape;689;p14"/>
            <p:cNvGrpSpPr/>
            <p:nvPr/>
          </p:nvGrpSpPr>
          <p:grpSpPr bwMode="auto">
            <a:xfrm>
              <a:off x="2697394" y="0"/>
              <a:ext cx="106702" cy="106702"/>
              <a:chOff x="0" y="0"/>
              <a:chExt cx="812800" cy="812800"/>
            </a:xfrm>
          </p:grpSpPr>
          <p:sp>
            <p:nvSpPr>
              <p:cNvPr id="690" name="Google Shape;690;p1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91" name="Google Shape;691;p1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92" name="Google Shape;692;p14"/>
            <p:cNvGrpSpPr/>
            <p:nvPr/>
          </p:nvGrpSpPr>
          <p:grpSpPr bwMode="auto">
            <a:xfrm>
              <a:off x="3146959" y="0"/>
              <a:ext cx="106702" cy="106702"/>
              <a:chOff x="0" y="0"/>
              <a:chExt cx="812800" cy="812800"/>
            </a:xfrm>
          </p:grpSpPr>
          <p:sp>
            <p:nvSpPr>
              <p:cNvPr id="693" name="Google Shape;693;p1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94" name="Google Shape;694;p1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95" name="Google Shape;695;p14"/>
            <p:cNvGrpSpPr/>
            <p:nvPr/>
          </p:nvGrpSpPr>
          <p:grpSpPr bwMode="auto">
            <a:xfrm>
              <a:off x="449566" y="0"/>
              <a:ext cx="106702" cy="106702"/>
              <a:chOff x="0" y="0"/>
              <a:chExt cx="812800" cy="812800"/>
            </a:xfrm>
          </p:grpSpPr>
          <p:sp>
            <p:nvSpPr>
              <p:cNvPr id="696" name="Google Shape;696;p1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97" name="Google Shape;697;p1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98" name="Google Shape;698;p14"/>
            <p:cNvGrpSpPr/>
            <p:nvPr/>
          </p:nvGrpSpPr>
          <p:grpSpPr bwMode="auto">
            <a:xfrm>
              <a:off x="899131" y="0"/>
              <a:ext cx="106702" cy="106702"/>
              <a:chOff x="0" y="0"/>
              <a:chExt cx="812800" cy="812800"/>
            </a:xfrm>
          </p:grpSpPr>
          <p:sp>
            <p:nvSpPr>
              <p:cNvPr id="699" name="Google Shape;699;p1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00" name="Google Shape;700;p1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01" name="Google Shape;701;p14"/>
            <p:cNvGrpSpPr/>
            <p:nvPr/>
          </p:nvGrpSpPr>
          <p:grpSpPr bwMode="auto">
            <a:xfrm>
              <a:off x="3596525" y="0"/>
              <a:ext cx="106702" cy="106702"/>
              <a:chOff x="0" y="0"/>
              <a:chExt cx="812800" cy="812800"/>
            </a:xfrm>
          </p:grpSpPr>
          <p:sp>
            <p:nvSpPr>
              <p:cNvPr id="702" name="Google Shape;702;p1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03" name="Google Shape;703;p1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04" name="Google Shape;704;p14"/>
            <p:cNvGrpSpPr/>
            <p:nvPr/>
          </p:nvGrpSpPr>
          <p:grpSpPr bwMode="auto">
            <a:xfrm>
              <a:off x="4046091" y="0"/>
              <a:ext cx="106702" cy="106702"/>
              <a:chOff x="0" y="0"/>
              <a:chExt cx="812800" cy="812800"/>
            </a:xfrm>
          </p:grpSpPr>
          <p:sp>
            <p:nvSpPr>
              <p:cNvPr id="705" name="Google Shape;705;p14"/>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06" name="Google Shape;706;p14"/>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569997793" name="Google Shape;711;p15"/>
          <p:cNvGrpSpPr/>
          <p:nvPr/>
        </p:nvGrpSpPr>
        <p:grpSpPr bwMode="auto">
          <a:xfrm rot="10800000">
            <a:off x="0" y="0"/>
            <a:ext cx="18288000" cy="10431661"/>
            <a:chOff x="0" y="-38100"/>
            <a:chExt cx="4816593" cy="2747433"/>
          </a:xfrm>
        </p:grpSpPr>
        <p:sp>
          <p:nvSpPr>
            <p:cNvPr id="712" name="Google Shape;712;p15"/>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713" name="Google Shape;713;p15"/>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1969314696" name="Google Shape;714;p15"/>
          <p:cNvPicPr/>
          <p:nvPr/>
        </p:nvPicPr>
        <p:blipFill>
          <a:blip r:embed="rId3">
            <a:alphaModFix/>
          </a:blip>
          <a:stretch/>
        </p:blipFill>
        <p:spPr bwMode="auto">
          <a:xfrm>
            <a:off x="-1859300" y="-14351"/>
            <a:ext cx="22726820" cy="10287000"/>
          </a:xfrm>
          <a:prstGeom prst="rect">
            <a:avLst/>
          </a:prstGeom>
          <a:noFill/>
          <a:ln>
            <a:noFill/>
          </a:ln>
        </p:spPr>
      </p:pic>
      <p:sp>
        <p:nvSpPr>
          <p:cNvPr id="374876784" name="Google Shape;715;p15"/>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4">
              <a:alphaModFix/>
            </a:blip>
            <a:srcRect l="0" t="0" r="0" b="0"/>
            <a:stretch/>
          </a:blipFill>
          <a:ln>
            <a:noFill/>
          </a:ln>
        </p:spPr>
      </p:sp>
      <p:sp>
        <p:nvSpPr>
          <p:cNvPr id="689064449" name="Google Shape;716;p15"/>
          <p:cNvSpPr/>
          <p:nvPr/>
        </p:nvSpPr>
        <p:spPr bwMode="auto">
          <a:xfrm>
            <a:off x="1028700" y="3923716"/>
            <a:ext cx="4834384" cy="4828341"/>
          </a:xfrm>
          <a:custGeom>
            <a:avLst/>
            <a:gdLst/>
            <a:ahLst/>
            <a:cxnLst/>
            <a:rect l="l" t="t" r="r" b="b"/>
            <a:pathLst>
              <a:path w="4834384" h="4828341" fill="norm" stroke="1" extrusionOk="0">
                <a:moveTo>
                  <a:pt x="0" y="0"/>
                </a:moveTo>
                <a:lnTo>
                  <a:pt x="4834384" y="0"/>
                </a:lnTo>
                <a:lnTo>
                  <a:pt x="4834384" y="4828341"/>
                </a:lnTo>
                <a:lnTo>
                  <a:pt x="0" y="4828341"/>
                </a:lnTo>
                <a:lnTo>
                  <a:pt x="0" y="0"/>
                </a:lnTo>
                <a:close/>
              </a:path>
            </a:pathLst>
          </a:custGeom>
          <a:blipFill>
            <a:blip r:embed="rId5">
              <a:alphaModFix/>
            </a:blip>
            <a:srcRect l="0" t="0" r="0" b="0"/>
            <a:stretch/>
          </a:blipFill>
          <a:ln>
            <a:noFill/>
          </a:ln>
        </p:spPr>
      </p:sp>
      <p:sp>
        <p:nvSpPr>
          <p:cNvPr id="1003269900" name="Google Shape;717;p15"/>
          <p:cNvSpPr/>
          <p:nvPr/>
        </p:nvSpPr>
        <p:spPr bwMode="auto">
          <a:xfrm>
            <a:off x="6726808" y="3923716"/>
            <a:ext cx="4834384" cy="4828341"/>
          </a:xfrm>
          <a:custGeom>
            <a:avLst/>
            <a:gdLst/>
            <a:ahLst/>
            <a:cxnLst/>
            <a:rect l="l" t="t" r="r" b="b"/>
            <a:pathLst>
              <a:path w="4834384" h="4828341" fill="norm" stroke="1" extrusionOk="0">
                <a:moveTo>
                  <a:pt x="0" y="0"/>
                </a:moveTo>
                <a:lnTo>
                  <a:pt x="4834384" y="0"/>
                </a:lnTo>
                <a:lnTo>
                  <a:pt x="4834384" y="4828341"/>
                </a:lnTo>
                <a:lnTo>
                  <a:pt x="0" y="4828341"/>
                </a:lnTo>
                <a:lnTo>
                  <a:pt x="0" y="0"/>
                </a:lnTo>
                <a:close/>
              </a:path>
            </a:pathLst>
          </a:custGeom>
          <a:blipFill>
            <a:blip r:embed="rId6">
              <a:alphaModFix/>
            </a:blip>
            <a:srcRect l="0" t="0" r="0" b="0"/>
            <a:stretch/>
          </a:blipFill>
          <a:ln>
            <a:noFill/>
          </a:ln>
        </p:spPr>
      </p:sp>
      <p:sp>
        <p:nvSpPr>
          <p:cNvPr id="50277520" name="Google Shape;718;p15"/>
          <p:cNvSpPr/>
          <p:nvPr/>
        </p:nvSpPr>
        <p:spPr bwMode="auto">
          <a:xfrm>
            <a:off x="12427967" y="3923716"/>
            <a:ext cx="4834384" cy="4828341"/>
          </a:xfrm>
          <a:custGeom>
            <a:avLst/>
            <a:gdLst/>
            <a:ahLst/>
            <a:cxnLst/>
            <a:rect l="l" t="t" r="r" b="b"/>
            <a:pathLst>
              <a:path w="4834384" h="4828341" fill="norm" stroke="1" extrusionOk="0">
                <a:moveTo>
                  <a:pt x="0" y="0"/>
                </a:moveTo>
                <a:lnTo>
                  <a:pt x="4834384" y="0"/>
                </a:lnTo>
                <a:lnTo>
                  <a:pt x="4834384" y="4828341"/>
                </a:lnTo>
                <a:lnTo>
                  <a:pt x="0" y="4828341"/>
                </a:lnTo>
                <a:lnTo>
                  <a:pt x="0" y="0"/>
                </a:lnTo>
                <a:close/>
              </a:path>
            </a:pathLst>
          </a:custGeom>
          <a:blipFill>
            <a:blip r:embed="rId7">
              <a:alphaModFix/>
            </a:blip>
            <a:srcRect l="0" t="0" r="0" b="0"/>
            <a:stretch/>
          </a:blipFill>
          <a:ln>
            <a:noFill/>
          </a:ln>
        </p:spPr>
      </p:sp>
      <p:grpSp>
        <p:nvGrpSpPr>
          <p:cNvPr id="666138286" name="Google Shape;719;p15"/>
          <p:cNvGrpSpPr/>
          <p:nvPr/>
        </p:nvGrpSpPr>
        <p:grpSpPr bwMode="auto">
          <a:xfrm>
            <a:off x="1047098" y="3200412"/>
            <a:ext cx="4641972" cy="3137473"/>
            <a:chOff x="0" y="-190500"/>
            <a:chExt cx="1222577" cy="826331"/>
          </a:xfrm>
        </p:grpSpPr>
        <p:sp>
          <p:nvSpPr>
            <p:cNvPr id="720" name="Google Shape;720;p15"/>
            <p:cNvSpPr/>
            <p:nvPr/>
          </p:nvSpPr>
          <p:spPr bwMode="auto">
            <a:xfrm>
              <a:off x="0" y="0"/>
              <a:ext cx="1222577" cy="635831"/>
            </a:xfrm>
            <a:custGeom>
              <a:avLst/>
              <a:gdLst/>
              <a:ahLst/>
              <a:cxnLst/>
              <a:rect l="l" t="t" r="r" b="b"/>
              <a:pathLst>
                <a:path w="1222577" h="635831" fill="norm" stroke="1" extrusionOk="0">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21" name="Google Shape;721;p15"/>
            <p:cNvSpPr txBox="1"/>
            <p:nvPr/>
          </p:nvSpPr>
          <p:spPr bwMode="auto">
            <a:xfrm>
              <a:off x="0" y="-190500"/>
              <a:ext cx="1222577"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29420583" name="Google Shape;722;p15"/>
          <p:cNvGrpSpPr/>
          <p:nvPr/>
        </p:nvGrpSpPr>
        <p:grpSpPr bwMode="auto">
          <a:xfrm>
            <a:off x="6720334" y="3200412"/>
            <a:ext cx="4840858" cy="3137473"/>
            <a:chOff x="0" y="-190500"/>
            <a:chExt cx="1274959" cy="826331"/>
          </a:xfrm>
        </p:grpSpPr>
        <p:sp>
          <p:nvSpPr>
            <p:cNvPr id="723" name="Google Shape;723;p15"/>
            <p:cNvSpPr/>
            <p:nvPr/>
          </p:nvSpPr>
          <p:spPr bwMode="auto">
            <a:xfrm>
              <a:off x="0" y="0"/>
              <a:ext cx="1274959" cy="635831"/>
            </a:xfrm>
            <a:custGeom>
              <a:avLst/>
              <a:gdLst/>
              <a:ahLst/>
              <a:cxnLst/>
              <a:rect l="l" t="t" r="r" b="b"/>
              <a:pathLst>
                <a:path w="1274959" h="635831" fill="norm" stroke="1" extrusionOk="0">
                  <a:moveTo>
                    <a:pt x="127943" y="0"/>
                  </a:moveTo>
                  <a:lnTo>
                    <a:pt x="1147016" y="0"/>
                  </a:lnTo>
                  <a:cubicBezTo>
                    <a:pt x="1180948" y="0"/>
                    <a:pt x="1213491" y="13480"/>
                    <a:pt x="1237485" y="37474"/>
                  </a:cubicBezTo>
                  <a:cubicBezTo>
                    <a:pt x="1261479" y="61468"/>
                    <a:pt x="1274959" y="94010"/>
                    <a:pt x="1274959" y="127943"/>
                  </a:cubicBezTo>
                  <a:lnTo>
                    <a:pt x="1274959" y="507888"/>
                  </a:lnTo>
                  <a:cubicBezTo>
                    <a:pt x="1274959" y="578549"/>
                    <a:pt x="1217677" y="635831"/>
                    <a:pt x="1147016" y="635831"/>
                  </a:cubicBezTo>
                  <a:lnTo>
                    <a:pt x="127943" y="635831"/>
                  </a:lnTo>
                  <a:cubicBezTo>
                    <a:pt x="94010" y="635831"/>
                    <a:pt x="61468" y="622351"/>
                    <a:pt x="37474" y="598357"/>
                  </a:cubicBezTo>
                  <a:cubicBezTo>
                    <a:pt x="13480" y="574363"/>
                    <a:pt x="0" y="541821"/>
                    <a:pt x="0" y="507888"/>
                  </a:cubicBezTo>
                  <a:lnTo>
                    <a:pt x="0" y="127943"/>
                  </a:lnTo>
                  <a:cubicBezTo>
                    <a:pt x="0" y="57282"/>
                    <a:pt x="57282" y="0"/>
                    <a:pt x="12794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24" name="Google Shape;724;p15"/>
            <p:cNvSpPr txBox="1"/>
            <p:nvPr/>
          </p:nvSpPr>
          <p:spPr bwMode="auto">
            <a:xfrm>
              <a:off x="0" y="-190500"/>
              <a:ext cx="1274959"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74269036" name="Google Shape;725;p15"/>
          <p:cNvGrpSpPr/>
          <p:nvPr/>
        </p:nvGrpSpPr>
        <p:grpSpPr bwMode="auto">
          <a:xfrm>
            <a:off x="12427967" y="3200412"/>
            <a:ext cx="4822378" cy="3137473"/>
            <a:chOff x="0" y="-190500"/>
            <a:chExt cx="1270091" cy="826331"/>
          </a:xfrm>
        </p:grpSpPr>
        <p:sp>
          <p:nvSpPr>
            <p:cNvPr id="726" name="Google Shape;726;p15"/>
            <p:cNvSpPr/>
            <p:nvPr/>
          </p:nvSpPr>
          <p:spPr bwMode="auto">
            <a:xfrm>
              <a:off x="0" y="0"/>
              <a:ext cx="1270091" cy="635831"/>
            </a:xfrm>
            <a:custGeom>
              <a:avLst/>
              <a:gdLst/>
              <a:ahLst/>
              <a:cxnLst/>
              <a:rect l="l" t="t" r="r" b="b"/>
              <a:pathLst>
                <a:path w="1270091" h="635831" fill="norm" stroke="1" extrusionOk="0">
                  <a:moveTo>
                    <a:pt x="128433" y="0"/>
                  </a:moveTo>
                  <a:lnTo>
                    <a:pt x="1141658" y="0"/>
                  </a:lnTo>
                  <a:cubicBezTo>
                    <a:pt x="1212590" y="0"/>
                    <a:pt x="1270091" y="57502"/>
                    <a:pt x="1270091" y="128433"/>
                  </a:cubicBezTo>
                  <a:lnTo>
                    <a:pt x="1270091" y="507398"/>
                  </a:lnTo>
                  <a:cubicBezTo>
                    <a:pt x="1270091" y="578329"/>
                    <a:pt x="1212590" y="635831"/>
                    <a:pt x="1141658" y="635831"/>
                  </a:cubicBezTo>
                  <a:lnTo>
                    <a:pt x="128433" y="635831"/>
                  </a:lnTo>
                  <a:cubicBezTo>
                    <a:pt x="57502" y="635831"/>
                    <a:pt x="0" y="578329"/>
                    <a:pt x="0" y="507398"/>
                  </a:cubicBezTo>
                  <a:lnTo>
                    <a:pt x="0" y="128433"/>
                  </a:lnTo>
                  <a:cubicBezTo>
                    <a:pt x="0" y="57502"/>
                    <a:pt x="57502" y="0"/>
                    <a:pt x="12843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27" name="Google Shape;727;p15"/>
            <p:cNvSpPr txBox="1"/>
            <p:nvPr/>
          </p:nvSpPr>
          <p:spPr bwMode="auto">
            <a:xfrm>
              <a:off x="0" y="-190500"/>
              <a:ext cx="1270091"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855189166" name="Google Shape;728;p15"/>
          <p:cNvGrpSpPr/>
          <p:nvPr/>
        </p:nvGrpSpPr>
        <p:grpSpPr bwMode="auto">
          <a:xfrm>
            <a:off x="683790" y="3325786"/>
            <a:ext cx="1852505" cy="1852505"/>
            <a:chOff x="0" y="0"/>
            <a:chExt cx="812800" cy="812800"/>
          </a:xfrm>
        </p:grpSpPr>
        <p:sp>
          <p:nvSpPr>
            <p:cNvPr id="729" name="Google Shape;729;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30" name="Google Shape;730;p15"/>
            <p:cNvSpPr txBox="1"/>
            <p:nvPr/>
          </p:nvSpPr>
          <p:spPr bwMode="auto">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207764587" name="Google Shape;731;p15"/>
          <p:cNvSpPr/>
          <p:nvPr/>
        </p:nvSpPr>
        <p:spPr bwMode="auto">
          <a:xfrm>
            <a:off x="753289" y="3395285"/>
            <a:ext cx="1713507" cy="1713507"/>
          </a:xfrm>
          <a:custGeom>
            <a:avLst/>
            <a:gdLst/>
            <a:ahLst/>
            <a:cxnLst/>
            <a:rect l="l" t="t" r="r" b="b"/>
            <a:pathLst>
              <a:path w="1713507" h="1713507" fill="norm" stroke="1" extrusionOk="0">
                <a:moveTo>
                  <a:pt x="0" y="0"/>
                </a:moveTo>
                <a:lnTo>
                  <a:pt x="1713507" y="0"/>
                </a:lnTo>
                <a:lnTo>
                  <a:pt x="1713507" y="1713507"/>
                </a:lnTo>
                <a:lnTo>
                  <a:pt x="0" y="1713507"/>
                </a:lnTo>
                <a:lnTo>
                  <a:pt x="0" y="0"/>
                </a:lnTo>
                <a:close/>
              </a:path>
            </a:pathLst>
          </a:custGeom>
          <a:blipFill>
            <a:blip r:embed="rId8">
              <a:alphaModFix/>
            </a:blip>
            <a:srcRect l="0" t="0" r="0" b="0"/>
            <a:stretch/>
          </a:blipFill>
          <a:ln>
            <a:noFill/>
          </a:ln>
        </p:spPr>
      </p:sp>
      <p:grpSp>
        <p:nvGrpSpPr>
          <p:cNvPr id="1034294999" name="Google Shape;732;p15"/>
          <p:cNvGrpSpPr/>
          <p:nvPr/>
        </p:nvGrpSpPr>
        <p:grpSpPr bwMode="auto">
          <a:xfrm>
            <a:off x="896032" y="3538028"/>
            <a:ext cx="1428020" cy="1428020"/>
            <a:chOff x="0" y="0"/>
            <a:chExt cx="812800" cy="812800"/>
          </a:xfrm>
        </p:grpSpPr>
        <p:sp>
          <p:nvSpPr>
            <p:cNvPr id="733" name="Google Shape;733;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34" name="Google Shape;734;p15"/>
            <p:cNvSpPr txBox="1"/>
            <p:nvPr/>
          </p:nvSpPr>
          <p:spPr bwMode="auto">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529871798" name="Google Shape;735;p15"/>
          <p:cNvGrpSpPr/>
          <p:nvPr/>
        </p:nvGrpSpPr>
        <p:grpSpPr bwMode="auto">
          <a:xfrm>
            <a:off x="6555845" y="3325786"/>
            <a:ext cx="1852505" cy="1852505"/>
            <a:chOff x="0" y="0"/>
            <a:chExt cx="812800" cy="812800"/>
          </a:xfrm>
        </p:grpSpPr>
        <p:sp>
          <p:nvSpPr>
            <p:cNvPr id="736" name="Google Shape;736;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37" name="Google Shape;737;p15"/>
            <p:cNvSpPr txBox="1"/>
            <p:nvPr/>
          </p:nvSpPr>
          <p:spPr bwMode="auto">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398802827" name="Google Shape;738;p15"/>
          <p:cNvSpPr/>
          <p:nvPr/>
        </p:nvSpPr>
        <p:spPr bwMode="auto">
          <a:xfrm>
            <a:off x="6625344" y="3395285"/>
            <a:ext cx="1713507" cy="1713507"/>
          </a:xfrm>
          <a:custGeom>
            <a:avLst/>
            <a:gdLst/>
            <a:ahLst/>
            <a:cxnLst/>
            <a:rect l="l" t="t" r="r" b="b"/>
            <a:pathLst>
              <a:path w="1713507" h="1713507" fill="norm" stroke="1" extrusionOk="0">
                <a:moveTo>
                  <a:pt x="0" y="0"/>
                </a:moveTo>
                <a:lnTo>
                  <a:pt x="1713507" y="0"/>
                </a:lnTo>
                <a:lnTo>
                  <a:pt x="1713507" y="1713507"/>
                </a:lnTo>
                <a:lnTo>
                  <a:pt x="0" y="1713507"/>
                </a:lnTo>
                <a:lnTo>
                  <a:pt x="0" y="0"/>
                </a:lnTo>
                <a:close/>
              </a:path>
            </a:pathLst>
          </a:custGeom>
          <a:blipFill>
            <a:blip r:embed="rId9">
              <a:alphaModFix/>
            </a:blip>
            <a:srcRect l="0" t="0" r="0" b="0"/>
            <a:stretch/>
          </a:blipFill>
          <a:ln>
            <a:noFill/>
          </a:ln>
        </p:spPr>
      </p:sp>
      <p:grpSp>
        <p:nvGrpSpPr>
          <p:cNvPr id="735083288" name="Google Shape;739;p15"/>
          <p:cNvGrpSpPr/>
          <p:nvPr/>
        </p:nvGrpSpPr>
        <p:grpSpPr bwMode="auto">
          <a:xfrm>
            <a:off x="6768087" y="3538028"/>
            <a:ext cx="1428020" cy="1428020"/>
            <a:chOff x="0" y="0"/>
            <a:chExt cx="812800" cy="812800"/>
          </a:xfrm>
        </p:grpSpPr>
        <p:sp>
          <p:nvSpPr>
            <p:cNvPr id="740" name="Google Shape;740;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41" name="Google Shape;741;p15"/>
            <p:cNvSpPr txBox="1"/>
            <p:nvPr/>
          </p:nvSpPr>
          <p:spPr bwMode="auto">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21963409" name="Google Shape;742;p15"/>
          <p:cNvGrpSpPr/>
          <p:nvPr/>
        </p:nvGrpSpPr>
        <p:grpSpPr bwMode="auto">
          <a:xfrm>
            <a:off x="12256517" y="3325786"/>
            <a:ext cx="1852505" cy="1852505"/>
            <a:chOff x="0" y="0"/>
            <a:chExt cx="812800" cy="812800"/>
          </a:xfrm>
        </p:grpSpPr>
        <p:sp>
          <p:nvSpPr>
            <p:cNvPr id="743" name="Google Shape;743;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44" name="Google Shape;744;p15"/>
            <p:cNvSpPr txBox="1"/>
            <p:nvPr/>
          </p:nvSpPr>
          <p:spPr bwMode="auto">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384394581" name="Google Shape;745;p15"/>
          <p:cNvSpPr/>
          <p:nvPr/>
        </p:nvSpPr>
        <p:spPr bwMode="auto">
          <a:xfrm>
            <a:off x="12326016" y="3395285"/>
            <a:ext cx="1713507" cy="1713507"/>
          </a:xfrm>
          <a:custGeom>
            <a:avLst/>
            <a:gdLst/>
            <a:ahLst/>
            <a:cxnLst/>
            <a:rect l="l" t="t" r="r" b="b"/>
            <a:pathLst>
              <a:path w="1713507" h="1713507" fill="norm" stroke="1" extrusionOk="0">
                <a:moveTo>
                  <a:pt x="0" y="0"/>
                </a:moveTo>
                <a:lnTo>
                  <a:pt x="1713507" y="0"/>
                </a:lnTo>
                <a:lnTo>
                  <a:pt x="1713507" y="1713507"/>
                </a:lnTo>
                <a:lnTo>
                  <a:pt x="0" y="1713507"/>
                </a:lnTo>
                <a:lnTo>
                  <a:pt x="0" y="0"/>
                </a:lnTo>
                <a:close/>
              </a:path>
            </a:pathLst>
          </a:custGeom>
          <a:blipFill>
            <a:blip r:embed="rId10">
              <a:alphaModFix/>
            </a:blip>
            <a:srcRect l="0" t="0" r="0" b="0"/>
            <a:stretch/>
          </a:blipFill>
          <a:ln>
            <a:noFill/>
          </a:ln>
        </p:spPr>
      </p:sp>
      <p:grpSp>
        <p:nvGrpSpPr>
          <p:cNvPr id="475079514" name="Google Shape;746;p15"/>
          <p:cNvGrpSpPr/>
          <p:nvPr/>
        </p:nvGrpSpPr>
        <p:grpSpPr bwMode="auto">
          <a:xfrm>
            <a:off x="12468759" y="3538028"/>
            <a:ext cx="1428020" cy="1428020"/>
            <a:chOff x="0" y="0"/>
            <a:chExt cx="812800" cy="812800"/>
          </a:xfrm>
        </p:grpSpPr>
        <p:sp>
          <p:nvSpPr>
            <p:cNvPr id="747" name="Google Shape;747;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48" name="Google Shape;748;p15"/>
            <p:cNvSpPr txBox="1"/>
            <p:nvPr/>
          </p:nvSpPr>
          <p:spPr bwMode="auto">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65379063" name="Google Shape;749;p15"/>
          <p:cNvGrpSpPr/>
          <p:nvPr/>
        </p:nvGrpSpPr>
        <p:grpSpPr bwMode="auto">
          <a:xfrm>
            <a:off x="2359401" y="1130185"/>
            <a:ext cx="3114596" cy="80027"/>
            <a:chOff x="0" y="0"/>
            <a:chExt cx="4152793" cy="106702"/>
          </a:xfrm>
        </p:grpSpPr>
        <p:grpSp>
          <p:nvGrpSpPr>
            <p:cNvPr id="750" name="Google Shape;750;p15"/>
            <p:cNvGrpSpPr/>
            <p:nvPr/>
          </p:nvGrpSpPr>
          <p:grpSpPr bwMode="auto">
            <a:xfrm>
              <a:off x="0" y="0"/>
              <a:ext cx="106702" cy="106702"/>
              <a:chOff x="0" y="0"/>
              <a:chExt cx="812800" cy="812800"/>
            </a:xfrm>
          </p:grpSpPr>
          <p:sp>
            <p:nvSpPr>
              <p:cNvPr id="751" name="Google Shape;751;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52" name="Google Shape;752;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53" name="Google Shape;753;p15"/>
            <p:cNvGrpSpPr/>
            <p:nvPr/>
          </p:nvGrpSpPr>
          <p:grpSpPr bwMode="auto">
            <a:xfrm>
              <a:off x="1348697" y="0"/>
              <a:ext cx="106702" cy="106702"/>
              <a:chOff x="0" y="0"/>
              <a:chExt cx="812800" cy="812800"/>
            </a:xfrm>
          </p:grpSpPr>
          <p:sp>
            <p:nvSpPr>
              <p:cNvPr id="754" name="Google Shape;754;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55" name="Google Shape;755;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56" name="Google Shape;756;p15"/>
            <p:cNvGrpSpPr/>
            <p:nvPr/>
          </p:nvGrpSpPr>
          <p:grpSpPr bwMode="auto">
            <a:xfrm>
              <a:off x="1798263" y="0"/>
              <a:ext cx="106702" cy="106702"/>
              <a:chOff x="0" y="0"/>
              <a:chExt cx="812800" cy="812800"/>
            </a:xfrm>
          </p:grpSpPr>
          <p:sp>
            <p:nvSpPr>
              <p:cNvPr id="757" name="Google Shape;757;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58" name="Google Shape;758;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59" name="Google Shape;759;p15"/>
            <p:cNvGrpSpPr/>
            <p:nvPr/>
          </p:nvGrpSpPr>
          <p:grpSpPr bwMode="auto">
            <a:xfrm>
              <a:off x="2247828" y="0"/>
              <a:ext cx="106702" cy="106702"/>
              <a:chOff x="0" y="0"/>
              <a:chExt cx="812800" cy="812800"/>
            </a:xfrm>
          </p:grpSpPr>
          <p:sp>
            <p:nvSpPr>
              <p:cNvPr id="760" name="Google Shape;760;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61" name="Google Shape;761;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62" name="Google Shape;762;p15"/>
            <p:cNvGrpSpPr/>
            <p:nvPr/>
          </p:nvGrpSpPr>
          <p:grpSpPr bwMode="auto">
            <a:xfrm>
              <a:off x="2697394" y="0"/>
              <a:ext cx="106702" cy="106702"/>
              <a:chOff x="0" y="0"/>
              <a:chExt cx="812800" cy="812800"/>
            </a:xfrm>
          </p:grpSpPr>
          <p:sp>
            <p:nvSpPr>
              <p:cNvPr id="763" name="Google Shape;763;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64" name="Google Shape;764;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65" name="Google Shape;765;p15"/>
            <p:cNvGrpSpPr/>
            <p:nvPr/>
          </p:nvGrpSpPr>
          <p:grpSpPr bwMode="auto">
            <a:xfrm>
              <a:off x="3146959" y="0"/>
              <a:ext cx="106702" cy="106702"/>
              <a:chOff x="0" y="0"/>
              <a:chExt cx="812800" cy="812800"/>
            </a:xfrm>
          </p:grpSpPr>
          <p:sp>
            <p:nvSpPr>
              <p:cNvPr id="766" name="Google Shape;766;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67" name="Google Shape;767;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68" name="Google Shape;768;p15"/>
            <p:cNvGrpSpPr/>
            <p:nvPr/>
          </p:nvGrpSpPr>
          <p:grpSpPr bwMode="auto">
            <a:xfrm>
              <a:off x="449566" y="0"/>
              <a:ext cx="106702" cy="106702"/>
              <a:chOff x="0" y="0"/>
              <a:chExt cx="812800" cy="812800"/>
            </a:xfrm>
          </p:grpSpPr>
          <p:sp>
            <p:nvSpPr>
              <p:cNvPr id="769" name="Google Shape;769;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70" name="Google Shape;770;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71" name="Google Shape;771;p15"/>
            <p:cNvGrpSpPr/>
            <p:nvPr/>
          </p:nvGrpSpPr>
          <p:grpSpPr bwMode="auto">
            <a:xfrm>
              <a:off x="899131" y="0"/>
              <a:ext cx="106702" cy="106702"/>
              <a:chOff x="0" y="0"/>
              <a:chExt cx="812800" cy="812800"/>
            </a:xfrm>
          </p:grpSpPr>
          <p:sp>
            <p:nvSpPr>
              <p:cNvPr id="772" name="Google Shape;772;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73" name="Google Shape;773;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74" name="Google Shape;774;p15"/>
            <p:cNvGrpSpPr/>
            <p:nvPr/>
          </p:nvGrpSpPr>
          <p:grpSpPr bwMode="auto">
            <a:xfrm>
              <a:off x="3596525" y="0"/>
              <a:ext cx="106702" cy="106702"/>
              <a:chOff x="0" y="0"/>
              <a:chExt cx="812800" cy="812800"/>
            </a:xfrm>
          </p:grpSpPr>
          <p:sp>
            <p:nvSpPr>
              <p:cNvPr id="775" name="Google Shape;775;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76" name="Google Shape;776;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77" name="Google Shape;777;p15"/>
            <p:cNvGrpSpPr/>
            <p:nvPr/>
          </p:nvGrpSpPr>
          <p:grpSpPr bwMode="auto">
            <a:xfrm>
              <a:off x="4046091" y="0"/>
              <a:ext cx="106702" cy="106702"/>
              <a:chOff x="0" y="0"/>
              <a:chExt cx="812800" cy="812800"/>
            </a:xfrm>
          </p:grpSpPr>
          <p:sp>
            <p:nvSpPr>
              <p:cNvPr id="778" name="Google Shape;778;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79" name="Google Shape;779;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1838534296" name="Google Shape;780;p15"/>
          <p:cNvGrpSpPr/>
          <p:nvPr/>
        </p:nvGrpSpPr>
        <p:grpSpPr bwMode="auto">
          <a:xfrm>
            <a:off x="11093553" y="9485321"/>
            <a:ext cx="3114596" cy="80027"/>
            <a:chOff x="0" y="0"/>
            <a:chExt cx="4152793" cy="106702"/>
          </a:xfrm>
        </p:grpSpPr>
        <p:grpSp>
          <p:nvGrpSpPr>
            <p:cNvPr id="781" name="Google Shape;781;p15"/>
            <p:cNvGrpSpPr/>
            <p:nvPr/>
          </p:nvGrpSpPr>
          <p:grpSpPr bwMode="auto">
            <a:xfrm>
              <a:off x="0" y="0"/>
              <a:ext cx="106702" cy="106702"/>
              <a:chOff x="0" y="0"/>
              <a:chExt cx="812800" cy="812800"/>
            </a:xfrm>
          </p:grpSpPr>
          <p:sp>
            <p:nvSpPr>
              <p:cNvPr id="782" name="Google Shape;782;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83" name="Google Shape;783;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84" name="Google Shape;784;p15"/>
            <p:cNvGrpSpPr/>
            <p:nvPr/>
          </p:nvGrpSpPr>
          <p:grpSpPr bwMode="auto">
            <a:xfrm>
              <a:off x="1348697" y="0"/>
              <a:ext cx="106702" cy="106702"/>
              <a:chOff x="0" y="0"/>
              <a:chExt cx="812800" cy="812800"/>
            </a:xfrm>
          </p:grpSpPr>
          <p:sp>
            <p:nvSpPr>
              <p:cNvPr id="785" name="Google Shape;785;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86" name="Google Shape;786;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87" name="Google Shape;787;p15"/>
            <p:cNvGrpSpPr/>
            <p:nvPr/>
          </p:nvGrpSpPr>
          <p:grpSpPr bwMode="auto">
            <a:xfrm>
              <a:off x="1798263" y="0"/>
              <a:ext cx="106702" cy="106702"/>
              <a:chOff x="0" y="0"/>
              <a:chExt cx="812800" cy="812800"/>
            </a:xfrm>
          </p:grpSpPr>
          <p:sp>
            <p:nvSpPr>
              <p:cNvPr id="788" name="Google Shape;788;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89" name="Google Shape;789;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90" name="Google Shape;790;p15"/>
            <p:cNvGrpSpPr/>
            <p:nvPr/>
          </p:nvGrpSpPr>
          <p:grpSpPr bwMode="auto">
            <a:xfrm>
              <a:off x="2247828" y="0"/>
              <a:ext cx="106702" cy="106702"/>
              <a:chOff x="0" y="0"/>
              <a:chExt cx="812800" cy="812800"/>
            </a:xfrm>
          </p:grpSpPr>
          <p:sp>
            <p:nvSpPr>
              <p:cNvPr id="791" name="Google Shape;791;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92" name="Google Shape;792;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93" name="Google Shape;793;p15"/>
            <p:cNvGrpSpPr/>
            <p:nvPr/>
          </p:nvGrpSpPr>
          <p:grpSpPr bwMode="auto">
            <a:xfrm>
              <a:off x="2697394" y="0"/>
              <a:ext cx="106702" cy="106702"/>
              <a:chOff x="0" y="0"/>
              <a:chExt cx="812800" cy="812800"/>
            </a:xfrm>
          </p:grpSpPr>
          <p:sp>
            <p:nvSpPr>
              <p:cNvPr id="794" name="Google Shape;794;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95" name="Google Shape;795;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96" name="Google Shape;796;p15"/>
            <p:cNvGrpSpPr/>
            <p:nvPr/>
          </p:nvGrpSpPr>
          <p:grpSpPr bwMode="auto">
            <a:xfrm>
              <a:off x="3146959" y="0"/>
              <a:ext cx="106702" cy="106702"/>
              <a:chOff x="0" y="0"/>
              <a:chExt cx="812800" cy="812800"/>
            </a:xfrm>
          </p:grpSpPr>
          <p:sp>
            <p:nvSpPr>
              <p:cNvPr id="797" name="Google Shape;797;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798" name="Google Shape;798;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799" name="Google Shape;799;p15"/>
            <p:cNvGrpSpPr/>
            <p:nvPr/>
          </p:nvGrpSpPr>
          <p:grpSpPr bwMode="auto">
            <a:xfrm>
              <a:off x="449566" y="0"/>
              <a:ext cx="106702" cy="106702"/>
              <a:chOff x="0" y="0"/>
              <a:chExt cx="812800" cy="812800"/>
            </a:xfrm>
          </p:grpSpPr>
          <p:sp>
            <p:nvSpPr>
              <p:cNvPr id="800" name="Google Shape;800;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01" name="Google Shape;801;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02" name="Google Shape;802;p15"/>
            <p:cNvGrpSpPr/>
            <p:nvPr/>
          </p:nvGrpSpPr>
          <p:grpSpPr bwMode="auto">
            <a:xfrm>
              <a:off x="899131" y="0"/>
              <a:ext cx="106702" cy="106702"/>
              <a:chOff x="0" y="0"/>
              <a:chExt cx="812800" cy="812800"/>
            </a:xfrm>
          </p:grpSpPr>
          <p:sp>
            <p:nvSpPr>
              <p:cNvPr id="803" name="Google Shape;803;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04" name="Google Shape;804;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05" name="Google Shape;805;p15"/>
            <p:cNvGrpSpPr/>
            <p:nvPr/>
          </p:nvGrpSpPr>
          <p:grpSpPr bwMode="auto">
            <a:xfrm>
              <a:off x="3596525" y="0"/>
              <a:ext cx="106702" cy="106702"/>
              <a:chOff x="0" y="0"/>
              <a:chExt cx="812800" cy="812800"/>
            </a:xfrm>
          </p:grpSpPr>
          <p:sp>
            <p:nvSpPr>
              <p:cNvPr id="806" name="Google Shape;806;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07" name="Google Shape;807;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08" name="Google Shape;808;p15"/>
            <p:cNvGrpSpPr/>
            <p:nvPr/>
          </p:nvGrpSpPr>
          <p:grpSpPr bwMode="auto">
            <a:xfrm>
              <a:off x="4046091" y="0"/>
              <a:ext cx="106702" cy="106702"/>
              <a:chOff x="0" y="0"/>
              <a:chExt cx="812800" cy="812800"/>
            </a:xfrm>
          </p:grpSpPr>
          <p:sp>
            <p:nvSpPr>
              <p:cNvPr id="809" name="Google Shape;809;p15"/>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10" name="Google Shape;810;p15"/>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
        <p:nvSpPr>
          <p:cNvPr id="169505702" name="Google Shape;811;p15"/>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475014046" name="Google Shape;812;p15"/>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208523877" name="Google Shape;813;p15"/>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547040448" name="Google Shape;814;p15"/>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782976253" name="Google Shape;815;p15"/>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1057053291" name="Google Shape;816;p15"/>
          <p:cNvSpPr txBox="1"/>
          <p:nvPr/>
        </p:nvSpPr>
        <p:spPr bwMode="auto">
          <a:xfrm>
            <a:off x="906771" y="1898436"/>
            <a:ext cx="16474458"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7000" b="1" i="0" u="none" strike="noStrike" cap="none">
                <a:solidFill>
                  <a:srgbClr val="60C7F6"/>
                </a:solidFill>
                <a:latin typeface="Oswald"/>
                <a:ea typeface="Oswald"/>
                <a:cs typeface="Oswald"/>
              </a:rPr>
              <a:t>HISTORICAL BACKGROUND OF AI AND ETHICS</a:t>
            </a:r>
            <a:endParaRPr/>
          </a:p>
        </p:txBody>
      </p:sp>
      <p:sp>
        <p:nvSpPr>
          <p:cNvPr id="424042196" name="Google Shape;817;p15"/>
          <p:cNvSpPr txBox="1"/>
          <p:nvPr/>
        </p:nvSpPr>
        <p:spPr bwMode="auto">
          <a:xfrm>
            <a:off x="1767389" y="5429948"/>
            <a:ext cx="3158822" cy="4095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defRPr/>
            </a:pPr>
            <a:r>
              <a:rPr lang="en-US" sz="2800" b="1" i="0" u="none" strike="noStrike" cap="none">
                <a:solidFill>
                  <a:srgbClr val="4D2862"/>
                </a:solidFill>
                <a:latin typeface="Oswald"/>
                <a:ea typeface="Oswald"/>
                <a:cs typeface="Oswald"/>
              </a:rPr>
              <a:t>EVOLUTION OF AI</a:t>
            </a:r>
            <a:endParaRPr/>
          </a:p>
        </p:txBody>
      </p:sp>
      <p:sp>
        <p:nvSpPr>
          <p:cNvPr id="168649754" name="Google Shape;818;p15"/>
          <p:cNvSpPr txBox="1"/>
          <p:nvPr/>
        </p:nvSpPr>
        <p:spPr bwMode="auto">
          <a:xfrm>
            <a:off x="6844405" y="5429948"/>
            <a:ext cx="4599189" cy="4095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defRPr/>
            </a:pPr>
            <a:r>
              <a:rPr lang="en-US" sz="2800" b="1" i="0" u="none" strike="noStrike" cap="none">
                <a:solidFill>
                  <a:srgbClr val="4D2862"/>
                </a:solidFill>
                <a:latin typeface="Oswald"/>
                <a:ea typeface="Oswald"/>
                <a:cs typeface="Oswald"/>
              </a:rPr>
              <a:t>EARLY ETHICAL CONCERNS</a:t>
            </a:r>
            <a:endParaRPr/>
          </a:p>
        </p:txBody>
      </p:sp>
      <p:sp>
        <p:nvSpPr>
          <p:cNvPr id="1295552792" name="Google Shape;819;p15"/>
          <p:cNvSpPr txBox="1"/>
          <p:nvPr/>
        </p:nvSpPr>
        <p:spPr bwMode="auto">
          <a:xfrm>
            <a:off x="12427967" y="5429948"/>
            <a:ext cx="4897545" cy="4095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defRPr/>
            </a:pPr>
            <a:r>
              <a:rPr lang="en-US" sz="2800" b="1" i="0" u="none" strike="noStrike" cap="none">
                <a:solidFill>
                  <a:srgbClr val="4D2862"/>
                </a:solidFill>
                <a:latin typeface="Oswald"/>
                <a:ea typeface="Oswald"/>
                <a:cs typeface="Oswald"/>
              </a:rPr>
              <a:t>KEY MILESTONES IN AI ETHICS</a:t>
            </a:r>
            <a:endParaRPr/>
          </a:p>
        </p:txBody>
      </p:sp>
      <p:sp>
        <p:nvSpPr>
          <p:cNvPr id="1571153477" name="Google Shape;820;p15"/>
          <p:cNvSpPr txBox="1"/>
          <p:nvPr/>
        </p:nvSpPr>
        <p:spPr bwMode="auto">
          <a:xfrm>
            <a:off x="1397168" y="6804611"/>
            <a:ext cx="4097400" cy="969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2100" b="0" i="0" u="none" strike="noStrike" cap="none">
                <a:solidFill>
                  <a:srgbClr val="512C69"/>
                </a:solidFill>
                <a:latin typeface="Montserrat"/>
                <a:ea typeface="Montserrat"/>
                <a:cs typeface="Montserrat"/>
              </a:rPr>
              <a:t>A brief history of AI development from its inception to the present day.</a:t>
            </a:r>
            <a:endParaRPr/>
          </a:p>
        </p:txBody>
      </p:sp>
      <p:sp>
        <p:nvSpPr>
          <p:cNvPr id="2076064660" name="Google Shape;821;p15"/>
          <p:cNvSpPr txBox="1"/>
          <p:nvPr/>
        </p:nvSpPr>
        <p:spPr bwMode="auto">
          <a:xfrm>
            <a:off x="7159887" y="6804611"/>
            <a:ext cx="3933600" cy="969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2100" b="0" i="0" u="none" strike="noStrike" cap="none">
                <a:solidFill>
                  <a:srgbClr val="512C69"/>
                </a:solidFill>
                <a:latin typeface="Montserrat"/>
                <a:ea typeface="Montserrat"/>
                <a:cs typeface="Montserrat"/>
              </a:rPr>
              <a:t>Discuss the initial ethical </a:t>
            </a:r>
            <a:endParaRPr/>
          </a:p>
          <a:p>
            <a:pPr marL="0" marR="0" lvl="0" indent="0" algn="ctr" rtl="0">
              <a:lnSpc>
                <a:spcPct val="100000"/>
              </a:lnSpc>
              <a:spcBef>
                <a:spcPts val="0"/>
              </a:spcBef>
              <a:spcAft>
                <a:spcPts val="0"/>
              </a:spcAft>
              <a:buNone/>
              <a:defRPr/>
            </a:pPr>
            <a:r>
              <a:rPr lang="en-US" sz="2100" b="0" i="0" u="none" strike="noStrike" cap="none">
                <a:solidFill>
                  <a:srgbClr val="512C69"/>
                </a:solidFill>
                <a:latin typeface="Montserrat"/>
                <a:ea typeface="Montserrat"/>
                <a:cs typeface="Montserrat"/>
              </a:rPr>
              <a:t>debates surrounding AI, including fears expectations.</a:t>
            </a:r>
            <a:endParaRPr/>
          </a:p>
        </p:txBody>
      </p:sp>
      <p:sp>
        <p:nvSpPr>
          <p:cNvPr id="217234730" name="Google Shape;822;p15"/>
          <p:cNvSpPr txBox="1"/>
          <p:nvPr/>
        </p:nvSpPr>
        <p:spPr bwMode="auto">
          <a:xfrm>
            <a:off x="13012218" y="6804611"/>
            <a:ext cx="3796500" cy="969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defRPr/>
            </a:pPr>
            <a:r>
              <a:rPr lang="en-US" sz="2100" b="0" i="0" u="none" strike="noStrike" cap="none">
                <a:solidFill>
                  <a:srgbClr val="512C69"/>
                </a:solidFill>
                <a:latin typeface="Montserrat"/>
                <a:ea typeface="Montserrat"/>
                <a:cs typeface="Montserrat"/>
              </a:rPr>
              <a:t>Highlight important events or cases that brought AI ethics to the forefront.</a:t>
            </a:r>
            <a:endParaRPr/>
          </a:p>
        </p:txBody>
      </p:sp>
      <p:pic>
        <p:nvPicPr>
          <p:cNvPr id="1825807345" name="Google Shape;823;p15"/>
          <p:cNvPicPr/>
          <p:nvPr/>
        </p:nvPicPr>
        <p:blipFill>
          <a:blip r:embed="rId11">
            <a:alphaModFix/>
          </a:blip>
          <a:stretch/>
        </p:blipFill>
        <p:spPr bwMode="auto">
          <a:xfrm>
            <a:off x="-2330038" y="8365458"/>
            <a:ext cx="4097450" cy="1633367"/>
          </a:xfrm>
          <a:prstGeom prst="rect">
            <a:avLst/>
          </a:prstGeom>
          <a:noFill/>
          <a:ln>
            <a:noFill/>
          </a:ln>
        </p:spPr>
      </p:pic>
      <p:pic>
        <p:nvPicPr>
          <p:cNvPr id="1775929667" name="Google Shape;824;p15"/>
          <p:cNvPicPr/>
          <p:nvPr/>
        </p:nvPicPr>
        <p:blipFill>
          <a:blip r:embed="rId12">
            <a:alphaModFix/>
          </a:blip>
          <a:stretch/>
        </p:blipFill>
        <p:spPr bwMode="auto">
          <a:xfrm>
            <a:off x="1179312" y="3647851"/>
            <a:ext cx="861500" cy="1127553"/>
          </a:xfrm>
          <a:prstGeom prst="rect">
            <a:avLst/>
          </a:prstGeom>
          <a:noFill/>
          <a:ln>
            <a:noFill/>
          </a:ln>
        </p:spPr>
      </p:pic>
      <p:pic>
        <p:nvPicPr>
          <p:cNvPr id="957403537" name="Google Shape;825;p15"/>
          <p:cNvPicPr/>
          <p:nvPr/>
        </p:nvPicPr>
        <p:blipFill>
          <a:blip r:embed="rId13">
            <a:alphaModFix/>
          </a:blip>
          <a:stretch/>
        </p:blipFill>
        <p:spPr bwMode="auto">
          <a:xfrm>
            <a:off x="7002283" y="3742928"/>
            <a:ext cx="1010200" cy="1089792"/>
          </a:xfrm>
          <a:prstGeom prst="rect">
            <a:avLst/>
          </a:prstGeom>
          <a:noFill/>
          <a:ln>
            <a:noFill/>
          </a:ln>
        </p:spPr>
      </p:pic>
      <p:pic>
        <p:nvPicPr>
          <p:cNvPr id="131490699" name="Google Shape;826;p15"/>
          <p:cNvPicPr/>
          <p:nvPr/>
        </p:nvPicPr>
        <p:blipFill>
          <a:blip r:embed="rId14">
            <a:alphaModFix/>
          </a:blip>
          <a:stretch/>
        </p:blipFill>
        <p:spPr bwMode="auto">
          <a:xfrm>
            <a:off x="12640175" y="3615374"/>
            <a:ext cx="975425" cy="1018364"/>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406331182" name="Google Shape;831;p16"/>
          <p:cNvGrpSpPr/>
          <p:nvPr/>
        </p:nvGrpSpPr>
        <p:grpSpPr bwMode="auto">
          <a:xfrm rot="10800000">
            <a:off x="-122" y="-66"/>
            <a:ext cx="18288122" cy="10431728"/>
            <a:chOff x="0" y="-38100"/>
            <a:chExt cx="4816593" cy="2747433"/>
          </a:xfrm>
        </p:grpSpPr>
        <p:sp>
          <p:nvSpPr>
            <p:cNvPr id="832" name="Google Shape;832;p16"/>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833" name="Google Shape;833;p16"/>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1931755680" name="Google Shape;834;p16"/>
          <p:cNvPicPr/>
          <p:nvPr/>
        </p:nvPicPr>
        <p:blipFill>
          <a:blip r:embed="rId3">
            <a:alphaModFix/>
          </a:blip>
          <a:stretch/>
        </p:blipFill>
        <p:spPr bwMode="auto">
          <a:xfrm>
            <a:off x="-1859300" y="116928"/>
            <a:ext cx="22726891" cy="10287000"/>
          </a:xfrm>
          <a:prstGeom prst="rect">
            <a:avLst/>
          </a:prstGeom>
          <a:noFill/>
          <a:ln>
            <a:noFill/>
          </a:ln>
        </p:spPr>
      </p:pic>
      <p:grpSp>
        <p:nvGrpSpPr>
          <p:cNvPr id="1499017348" name="Google Shape;835;p16"/>
          <p:cNvGrpSpPr/>
          <p:nvPr/>
        </p:nvGrpSpPr>
        <p:grpSpPr bwMode="auto">
          <a:xfrm>
            <a:off x="1861920" y="3844284"/>
            <a:ext cx="5951914" cy="2169971"/>
            <a:chOff x="0" y="-190500"/>
            <a:chExt cx="1567582" cy="571515"/>
          </a:xfrm>
        </p:grpSpPr>
        <p:sp>
          <p:nvSpPr>
            <p:cNvPr id="836" name="Google Shape;836;p16"/>
            <p:cNvSpPr/>
            <p:nvPr/>
          </p:nvSpPr>
          <p:spPr bwMode="auto">
            <a:xfrm>
              <a:off x="0" y="0"/>
              <a:ext cx="1567582" cy="381015"/>
            </a:xfrm>
            <a:custGeom>
              <a:avLst/>
              <a:gdLst/>
              <a:ahLst/>
              <a:cxnLst/>
              <a:rect l="l" t="t" r="r" b="b"/>
              <a:pathLst>
                <a:path w="1567582" h="381015" fill="norm" stroke="1"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37" name="Google Shape;837;p16"/>
            <p:cNvSpPr txBox="1"/>
            <p:nvPr/>
          </p:nvSpPr>
          <p:spPr bwMode="auto">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77126101" name="Google Shape;838;p16"/>
          <p:cNvGrpSpPr/>
          <p:nvPr/>
        </p:nvGrpSpPr>
        <p:grpSpPr bwMode="auto">
          <a:xfrm>
            <a:off x="10856696" y="3844284"/>
            <a:ext cx="5951914" cy="2169971"/>
            <a:chOff x="0" y="-190500"/>
            <a:chExt cx="1567582" cy="571515"/>
          </a:xfrm>
        </p:grpSpPr>
        <p:sp>
          <p:nvSpPr>
            <p:cNvPr id="839" name="Google Shape;839;p16"/>
            <p:cNvSpPr/>
            <p:nvPr/>
          </p:nvSpPr>
          <p:spPr bwMode="auto">
            <a:xfrm>
              <a:off x="0" y="0"/>
              <a:ext cx="1567582" cy="381015"/>
            </a:xfrm>
            <a:custGeom>
              <a:avLst/>
              <a:gdLst/>
              <a:ahLst/>
              <a:cxnLst/>
              <a:rect l="l" t="t" r="r" b="b"/>
              <a:pathLst>
                <a:path w="1567582" h="381015" fill="norm" stroke="1"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40" name="Google Shape;840;p16"/>
            <p:cNvSpPr txBox="1"/>
            <p:nvPr/>
          </p:nvSpPr>
          <p:spPr bwMode="auto">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46742262" name="Google Shape;841;p16"/>
          <p:cNvGrpSpPr/>
          <p:nvPr/>
        </p:nvGrpSpPr>
        <p:grpSpPr bwMode="auto">
          <a:xfrm>
            <a:off x="10856696" y="6996913"/>
            <a:ext cx="5951914" cy="2169971"/>
            <a:chOff x="0" y="-190500"/>
            <a:chExt cx="1567582" cy="571515"/>
          </a:xfrm>
        </p:grpSpPr>
        <p:sp>
          <p:nvSpPr>
            <p:cNvPr id="842" name="Google Shape;842;p16"/>
            <p:cNvSpPr/>
            <p:nvPr/>
          </p:nvSpPr>
          <p:spPr bwMode="auto">
            <a:xfrm>
              <a:off x="0" y="0"/>
              <a:ext cx="1567582" cy="381015"/>
            </a:xfrm>
            <a:custGeom>
              <a:avLst/>
              <a:gdLst/>
              <a:ahLst/>
              <a:cxnLst/>
              <a:rect l="l" t="t" r="r" b="b"/>
              <a:pathLst>
                <a:path w="1567582" h="381015" fill="norm" stroke="1"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43" name="Google Shape;843;p16"/>
            <p:cNvSpPr txBox="1"/>
            <p:nvPr/>
          </p:nvSpPr>
          <p:spPr bwMode="auto">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33943189" name="Google Shape;844;p16"/>
          <p:cNvGrpSpPr/>
          <p:nvPr/>
        </p:nvGrpSpPr>
        <p:grpSpPr bwMode="auto">
          <a:xfrm>
            <a:off x="1861920" y="6996913"/>
            <a:ext cx="5951914" cy="2169971"/>
            <a:chOff x="0" y="-190500"/>
            <a:chExt cx="1567582" cy="571515"/>
          </a:xfrm>
        </p:grpSpPr>
        <p:sp>
          <p:nvSpPr>
            <p:cNvPr id="845" name="Google Shape;845;p16"/>
            <p:cNvSpPr/>
            <p:nvPr/>
          </p:nvSpPr>
          <p:spPr bwMode="auto">
            <a:xfrm>
              <a:off x="0" y="0"/>
              <a:ext cx="1567582" cy="381015"/>
            </a:xfrm>
            <a:custGeom>
              <a:avLst/>
              <a:gdLst/>
              <a:ahLst/>
              <a:cxnLst/>
              <a:rect l="l" t="t" r="r" b="b"/>
              <a:pathLst>
                <a:path w="1567582" h="381015" fill="norm" stroke="1"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46" name="Google Shape;846;p16"/>
            <p:cNvSpPr txBox="1"/>
            <p:nvPr/>
          </p:nvSpPr>
          <p:spPr bwMode="auto">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174715861" name="Google Shape;847;p16"/>
          <p:cNvPicPr/>
          <p:nvPr/>
        </p:nvPicPr>
        <p:blipFill>
          <a:blip r:embed="rId4">
            <a:alphaModFix/>
          </a:blip>
          <a:stretch/>
        </p:blipFill>
        <p:spPr bwMode="auto">
          <a:xfrm>
            <a:off x="9894562" y="3549237"/>
            <a:ext cx="2368800" cy="2368800"/>
          </a:xfrm>
          <a:prstGeom prst="rect">
            <a:avLst/>
          </a:prstGeom>
          <a:noFill/>
          <a:ln>
            <a:noFill/>
          </a:ln>
        </p:spPr>
      </p:pic>
      <p:pic>
        <p:nvPicPr>
          <p:cNvPr id="579167872" name="Google Shape;848;p16"/>
          <p:cNvPicPr/>
          <p:nvPr/>
        </p:nvPicPr>
        <p:blipFill>
          <a:blip r:embed="rId5">
            <a:alphaModFix/>
          </a:blip>
          <a:stretch/>
        </p:blipFill>
        <p:spPr bwMode="auto">
          <a:xfrm>
            <a:off x="9894550" y="6701887"/>
            <a:ext cx="2368800" cy="2368800"/>
          </a:xfrm>
          <a:prstGeom prst="rect">
            <a:avLst/>
          </a:prstGeom>
          <a:noFill/>
          <a:ln>
            <a:noFill/>
          </a:ln>
        </p:spPr>
      </p:pic>
      <p:pic>
        <p:nvPicPr>
          <p:cNvPr id="228385451" name="Google Shape;849;p16"/>
          <p:cNvPicPr/>
          <p:nvPr/>
        </p:nvPicPr>
        <p:blipFill>
          <a:blip r:embed="rId6">
            <a:alphaModFix/>
          </a:blip>
          <a:stretch/>
        </p:blipFill>
        <p:spPr bwMode="auto">
          <a:xfrm>
            <a:off x="969288" y="6668800"/>
            <a:ext cx="2368800" cy="2368800"/>
          </a:xfrm>
          <a:prstGeom prst="rect">
            <a:avLst/>
          </a:prstGeom>
          <a:noFill/>
          <a:ln>
            <a:noFill/>
          </a:ln>
        </p:spPr>
      </p:pic>
      <p:pic>
        <p:nvPicPr>
          <p:cNvPr id="237915088" name="Google Shape;850;p16"/>
          <p:cNvPicPr/>
          <p:nvPr/>
        </p:nvPicPr>
        <p:blipFill>
          <a:blip r:embed="rId7">
            <a:alphaModFix/>
          </a:blip>
          <a:stretch/>
        </p:blipFill>
        <p:spPr bwMode="auto">
          <a:xfrm>
            <a:off x="969313" y="3549237"/>
            <a:ext cx="2368800" cy="2368800"/>
          </a:xfrm>
          <a:prstGeom prst="rect">
            <a:avLst/>
          </a:prstGeom>
          <a:noFill/>
          <a:ln>
            <a:noFill/>
          </a:ln>
        </p:spPr>
      </p:pic>
      <p:sp>
        <p:nvSpPr>
          <p:cNvPr id="552310084" name="Google Shape;851;p16"/>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8">
              <a:alphaModFix/>
            </a:blip>
            <a:srcRect l="0" t="0" r="0" b="0"/>
            <a:stretch/>
          </a:blipFill>
          <a:ln>
            <a:noFill/>
          </a:ln>
        </p:spPr>
      </p:sp>
      <p:grpSp>
        <p:nvGrpSpPr>
          <p:cNvPr id="1344996375" name="Google Shape;852;p16"/>
          <p:cNvGrpSpPr/>
          <p:nvPr/>
        </p:nvGrpSpPr>
        <p:grpSpPr bwMode="auto">
          <a:xfrm>
            <a:off x="873224" y="3453164"/>
            <a:ext cx="2560946" cy="2560946"/>
            <a:chOff x="0" y="0"/>
            <a:chExt cx="812800" cy="812800"/>
          </a:xfrm>
        </p:grpSpPr>
        <p:sp>
          <p:nvSpPr>
            <p:cNvPr id="853" name="Google Shape;853;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54" name="Google Shape;854;p16"/>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80788444" name="Google Shape;855;p16"/>
          <p:cNvGrpSpPr/>
          <p:nvPr/>
        </p:nvGrpSpPr>
        <p:grpSpPr bwMode="auto">
          <a:xfrm>
            <a:off x="1166633" y="3746573"/>
            <a:ext cx="1974128" cy="1974128"/>
            <a:chOff x="0" y="0"/>
            <a:chExt cx="812800" cy="812800"/>
          </a:xfrm>
        </p:grpSpPr>
        <p:sp>
          <p:nvSpPr>
            <p:cNvPr id="856" name="Google Shape;856;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57" name="Google Shape;857;p16"/>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277011121" name="Google Shape;858;p16"/>
          <p:cNvGrpSpPr/>
          <p:nvPr/>
        </p:nvGrpSpPr>
        <p:grpSpPr bwMode="auto">
          <a:xfrm>
            <a:off x="9798480" y="3453164"/>
            <a:ext cx="2560970" cy="2560970"/>
            <a:chOff x="0" y="0"/>
            <a:chExt cx="812800" cy="812800"/>
          </a:xfrm>
        </p:grpSpPr>
        <p:sp>
          <p:nvSpPr>
            <p:cNvPr id="859" name="Google Shape;859;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60" name="Google Shape;860;p16"/>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51951471" name="Google Shape;861;p16"/>
          <p:cNvGrpSpPr/>
          <p:nvPr/>
        </p:nvGrpSpPr>
        <p:grpSpPr bwMode="auto">
          <a:xfrm>
            <a:off x="10091889" y="3746573"/>
            <a:ext cx="1974128" cy="1974128"/>
            <a:chOff x="0" y="0"/>
            <a:chExt cx="812800" cy="812800"/>
          </a:xfrm>
        </p:grpSpPr>
        <p:sp>
          <p:nvSpPr>
            <p:cNvPr id="862" name="Google Shape;862;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63" name="Google Shape;863;p16"/>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372354350" name="Google Shape;864;p16"/>
          <p:cNvGrpSpPr/>
          <p:nvPr/>
        </p:nvGrpSpPr>
        <p:grpSpPr bwMode="auto">
          <a:xfrm>
            <a:off x="873224" y="6605793"/>
            <a:ext cx="2560946" cy="2560946"/>
            <a:chOff x="0" y="0"/>
            <a:chExt cx="812800" cy="812800"/>
          </a:xfrm>
        </p:grpSpPr>
        <p:sp>
          <p:nvSpPr>
            <p:cNvPr id="865" name="Google Shape;865;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66" name="Google Shape;866;p16"/>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470710951" name="Google Shape;867;p16"/>
          <p:cNvGrpSpPr/>
          <p:nvPr/>
        </p:nvGrpSpPr>
        <p:grpSpPr bwMode="auto">
          <a:xfrm>
            <a:off x="1166633" y="6899202"/>
            <a:ext cx="1974128" cy="1974128"/>
            <a:chOff x="0" y="0"/>
            <a:chExt cx="812800" cy="812800"/>
          </a:xfrm>
        </p:grpSpPr>
        <p:sp>
          <p:nvSpPr>
            <p:cNvPr id="868" name="Google Shape;868;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69" name="Google Shape;869;p16"/>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26470002" name="Google Shape;870;p16"/>
          <p:cNvGrpSpPr/>
          <p:nvPr/>
        </p:nvGrpSpPr>
        <p:grpSpPr bwMode="auto">
          <a:xfrm>
            <a:off x="9798480" y="6605793"/>
            <a:ext cx="2560946" cy="2560946"/>
            <a:chOff x="0" y="0"/>
            <a:chExt cx="812800" cy="812800"/>
          </a:xfrm>
        </p:grpSpPr>
        <p:sp>
          <p:nvSpPr>
            <p:cNvPr id="871" name="Google Shape;871;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72" name="Google Shape;872;p16"/>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836889762" name="Google Shape;873;p16"/>
          <p:cNvGrpSpPr/>
          <p:nvPr/>
        </p:nvGrpSpPr>
        <p:grpSpPr bwMode="auto">
          <a:xfrm>
            <a:off x="10091889" y="6899202"/>
            <a:ext cx="1974128" cy="1974128"/>
            <a:chOff x="0" y="0"/>
            <a:chExt cx="812800" cy="812800"/>
          </a:xfrm>
        </p:grpSpPr>
        <p:sp>
          <p:nvSpPr>
            <p:cNvPr id="874" name="Google Shape;874;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75" name="Google Shape;875;p16"/>
            <p:cNvSpPr txBox="1"/>
            <p:nvPr/>
          </p:nvSpPr>
          <p:spPr bwMode="auto">
            <a:xfrm>
              <a:off x="76200" y="38100"/>
              <a:ext cx="660400" cy="698500"/>
            </a:xfrm>
            <a:prstGeom prst="rect">
              <a:avLst/>
            </a:prstGeom>
            <a:noFill/>
            <a:ln>
              <a:noFill/>
            </a:ln>
          </p:spPr>
          <p:txBody>
            <a:bodyPr spcFirstLastPara="1" wrap="square" lIns="39349" tIns="39349" rIns="39349" bIns="39349"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395433063" name="Google Shape;876;p16"/>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347810484" name="Google Shape;877;p16"/>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295187506" name="Google Shape;878;p16"/>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860590146" name="Google Shape;879;p16"/>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411767342" name="Google Shape;880;p16"/>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1590857436" name="Google Shape;881;p16"/>
          <p:cNvSpPr txBox="1"/>
          <p:nvPr/>
        </p:nvSpPr>
        <p:spPr bwMode="auto">
          <a:xfrm>
            <a:off x="1028700" y="1810557"/>
            <a:ext cx="10779033" cy="105092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8000" b="1" i="0" u="none" strike="noStrike" cap="none">
                <a:solidFill>
                  <a:srgbClr val="60C7F6"/>
                </a:solidFill>
                <a:latin typeface="Oswald"/>
                <a:ea typeface="Oswald"/>
                <a:cs typeface="Oswald"/>
              </a:rPr>
              <a:t>KEY ETHICAL ISSUES IN AI</a:t>
            </a:r>
            <a:endParaRPr/>
          </a:p>
        </p:txBody>
      </p:sp>
      <p:sp>
        <p:nvSpPr>
          <p:cNvPr id="269433647" name="Google Shape;882;p16"/>
          <p:cNvSpPr txBox="1"/>
          <p:nvPr/>
        </p:nvSpPr>
        <p:spPr bwMode="auto">
          <a:xfrm>
            <a:off x="3434170" y="3910363"/>
            <a:ext cx="3897000" cy="538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3500" b="1" i="0" u="none" strike="noStrike" cap="none">
                <a:solidFill>
                  <a:srgbClr val="60C7F6"/>
                </a:solidFill>
                <a:latin typeface="Oswald"/>
                <a:ea typeface="Oswald"/>
                <a:cs typeface="Oswald"/>
              </a:rPr>
              <a:t>BIAS AND FAIRNESS</a:t>
            </a:r>
            <a:endParaRPr/>
          </a:p>
        </p:txBody>
      </p:sp>
      <p:sp>
        <p:nvSpPr>
          <p:cNvPr id="1346308314" name="Google Shape;883;p16"/>
          <p:cNvSpPr txBox="1"/>
          <p:nvPr/>
        </p:nvSpPr>
        <p:spPr bwMode="auto">
          <a:xfrm>
            <a:off x="12499742" y="3386489"/>
            <a:ext cx="47967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3500" b="1" i="0" u="none" strike="noStrike" cap="none">
                <a:solidFill>
                  <a:srgbClr val="60C7F6"/>
                </a:solidFill>
                <a:latin typeface="Oswald"/>
                <a:ea typeface="Oswald"/>
                <a:cs typeface="Oswald"/>
              </a:rPr>
              <a:t>ACCOUNTABILITY AND RESPONSIBILITY</a:t>
            </a:r>
            <a:endParaRPr/>
          </a:p>
        </p:txBody>
      </p:sp>
      <p:sp>
        <p:nvSpPr>
          <p:cNvPr id="1822469794" name="Google Shape;884;p16"/>
          <p:cNvSpPr txBox="1"/>
          <p:nvPr/>
        </p:nvSpPr>
        <p:spPr bwMode="auto">
          <a:xfrm>
            <a:off x="3632852" y="6538130"/>
            <a:ext cx="27855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3500" b="1" i="0" u="none" strike="noStrike" cap="none">
                <a:solidFill>
                  <a:srgbClr val="60C7F6"/>
                </a:solidFill>
                <a:latin typeface="Oswald"/>
                <a:ea typeface="Oswald"/>
                <a:cs typeface="Oswald"/>
              </a:rPr>
              <a:t>PRIVACY AND SURVEILLANCE</a:t>
            </a:r>
            <a:endParaRPr/>
          </a:p>
        </p:txBody>
      </p:sp>
      <p:sp>
        <p:nvSpPr>
          <p:cNvPr id="694050066" name="Google Shape;885;p16"/>
          <p:cNvSpPr txBox="1"/>
          <p:nvPr/>
        </p:nvSpPr>
        <p:spPr bwMode="auto">
          <a:xfrm>
            <a:off x="12559451" y="6539118"/>
            <a:ext cx="44142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3500" b="1" i="0" u="none" strike="noStrike" cap="none">
                <a:solidFill>
                  <a:srgbClr val="60C7F6"/>
                </a:solidFill>
                <a:latin typeface="Oswald"/>
                <a:ea typeface="Oswald"/>
                <a:cs typeface="Oswald"/>
              </a:rPr>
              <a:t>TRANSPARENCY AND EXPLAINABILITY</a:t>
            </a:r>
            <a:endParaRPr/>
          </a:p>
        </p:txBody>
      </p:sp>
      <p:sp>
        <p:nvSpPr>
          <p:cNvPr id="1763863065" name="Google Shape;886;p16"/>
          <p:cNvSpPr txBox="1"/>
          <p:nvPr/>
        </p:nvSpPr>
        <p:spPr bwMode="auto">
          <a:xfrm>
            <a:off x="3434170" y="4705062"/>
            <a:ext cx="3525300" cy="96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Explore how AI systems can perpetuate or even amplify existing biases.</a:t>
            </a:r>
            <a:endParaRPr/>
          </a:p>
        </p:txBody>
      </p:sp>
      <p:sp>
        <p:nvSpPr>
          <p:cNvPr id="365946316" name="Google Shape;887;p16"/>
          <p:cNvSpPr txBox="1"/>
          <p:nvPr/>
        </p:nvSpPr>
        <p:spPr bwMode="auto">
          <a:xfrm>
            <a:off x="12559451" y="4760595"/>
            <a:ext cx="3525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Who is accountable when AI systems cause harm?</a:t>
            </a:r>
            <a:endParaRPr/>
          </a:p>
        </p:txBody>
      </p:sp>
      <p:sp>
        <p:nvSpPr>
          <p:cNvPr id="832680766" name="Google Shape;888;p16"/>
          <p:cNvSpPr txBox="1"/>
          <p:nvPr/>
        </p:nvSpPr>
        <p:spPr bwMode="auto">
          <a:xfrm>
            <a:off x="3434170" y="7874909"/>
            <a:ext cx="3897000" cy="96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Discuss the ethical implications of AI in data collection and surveillance.</a:t>
            </a:r>
            <a:endParaRPr/>
          </a:p>
        </p:txBody>
      </p:sp>
      <p:sp>
        <p:nvSpPr>
          <p:cNvPr id="4516256" name="Google Shape;889;p16"/>
          <p:cNvSpPr txBox="1"/>
          <p:nvPr/>
        </p:nvSpPr>
        <p:spPr bwMode="auto">
          <a:xfrm>
            <a:off x="12559451" y="7848166"/>
            <a:ext cx="3897000" cy="96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The importance of making AI decisions understandable and transparent to users.</a:t>
            </a:r>
            <a:endParaRPr/>
          </a:p>
        </p:txBody>
      </p:sp>
      <p:grpSp>
        <p:nvGrpSpPr>
          <p:cNvPr id="1365561602" name="Google Shape;890;p16"/>
          <p:cNvGrpSpPr/>
          <p:nvPr/>
        </p:nvGrpSpPr>
        <p:grpSpPr bwMode="auto">
          <a:xfrm>
            <a:off x="5402126" y="1028700"/>
            <a:ext cx="3114596" cy="80027"/>
            <a:chOff x="0" y="0"/>
            <a:chExt cx="4152793" cy="106702"/>
          </a:xfrm>
        </p:grpSpPr>
        <p:grpSp>
          <p:nvGrpSpPr>
            <p:cNvPr id="891" name="Google Shape;891;p16"/>
            <p:cNvGrpSpPr/>
            <p:nvPr/>
          </p:nvGrpSpPr>
          <p:grpSpPr bwMode="auto">
            <a:xfrm>
              <a:off x="0" y="0"/>
              <a:ext cx="106702" cy="106702"/>
              <a:chOff x="0" y="0"/>
              <a:chExt cx="812800" cy="812800"/>
            </a:xfrm>
          </p:grpSpPr>
          <p:sp>
            <p:nvSpPr>
              <p:cNvPr id="892" name="Google Shape;892;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93" name="Google Shape;893;p16"/>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94" name="Google Shape;894;p16"/>
            <p:cNvGrpSpPr/>
            <p:nvPr/>
          </p:nvGrpSpPr>
          <p:grpSpPr bwMode="auto">
            <a:xfrm>
              <a:off x="1348697" y="0"/>
              <a:ext cx="106702" cy="106702"/>
              <a:chOff x="0" y="0"/>
              <a:chExt cx="812800" cy="812800"/>
            </a:xfrm>
          </p:grpSpPr>
          <p:sp>
            <p:nvSpPr>
              <p:cNvPr id="895" name="Google Shape;895;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96" name="Google Shape;896;p16"/>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97" name="Google Shape;897;p16"/>
            <p:cNvGrpSpPr/>
            <p:nvPr/>
          </p:nvGrpSpPr>
          <p:grpSpPr bwMode="auto">
            <a:xfrm>
              <a:off x="1798263" y="0"/>
              <a:ext cx="106702" cy="106702"/>
              <a:chOff x="0" y="0"/>
              <a:chExt cx="812800" cy="812800"/>
            </a:xfrm>
          </p:grpSpPr>
          <p:sp>
            <p:nvSpPr>
              <p:cNvPr id="898" name="Google Shape;898;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899" name="Google Shape;899;p16"/>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00" name="Google Shape;900;p16"/>
            <p:cNvGrpSpPr/>
            <p:nvPr/>
          </p:nvGrpSpPr>
          <p:grpSpPr bwMode="auto">
            <a:xfrm>
              <a:off x="2247828" y="0"/>
              <a:ext cx="106702" cy="106702"/>
              <a:chOff x="0" y="0"/>
              <a:chExt cx="812800" cy="812800"/>
            </a:xfrm>
          </p:grpSpPr>
          <p:sp>
            <p:nvSpPr>
              <p:cNvPr id="901" name="Google Shape;901;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02" name="Google Shape;902;p16"/>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03" name="Google Shape;903;p16"/>
            <p:cNvGrpSpPr/>
            <p:nvPr/>
          </p:nvGrpSpPr>
          <p:grpSpPr bwMode="auto">
            <a:xfrm>
              <a:off x="2697394" y="0"/>
              <a:ext cx="106702" cy="106702"/>
              <a:chOff x="0" y="0"/>
              <a:chExt cx="812800" cy="812800"/>
            </a:xfrm>
          </p:grpSpPr>
          <p:sp>
            <p:nvSpPr>
              <p:cNvPr id="904" name="Google Shape;904;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05" name="Google Shape;905;p16"/>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06" name="Google Shape;906;p16"/>
            <p:cNvGrpSpPr/>
            <p:nvPr/>
          </p:nvGrpSpPr>
          <p:grpSpPr bwMode="auto">
            <a:xfrm>
              <a:off x="3146959" y="0"/>
              <a:ext cx="106702" cy="106702"/>
              <a:chOff x="0" y="0"/>
              <a:chExt cx="812800" cy="812800"/>
            </a:xfrm>
          </p:grpSpPr>
          <p:sp>
            <p:nvSpPr>
              <p:cNvPr id="907" name="Google Shape;907;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08" name="Google Shape;908;p16"/>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09" name="Google Shape;909;p16"/>
            <p:cNvGrpSpPr/>
            <p:nvPr/>
          </p:nvGrpSpPr>
          <p:grpSpPr bwMode="auto">
            <a:xfrm>
              <a:off x="449566" y="0"/>
              <a:ext cx="106702" cy="106702"/>
              <a:chOff x="0" y="0"/>
              <a:chExt cx="812800" cy="812800"/>
            </a:xfrm>
          </p:grpSpPr>
          <p:sp>
            <p:nvSpPr>
              <p:cNvPr id="910" name="Google Shape;910;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11" name="Google Shape;911;p16"/>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12" name="Google Shape;912;p16"/>
            <p:cNvGrpSpPr/>
            <p:nvPr/>
          </p:nvGrpSpPr>
          <p:grpSpPr bwMode="auto">
            <a:xfrm>
              <a:off x="899131" y="0"/>
              <a:ext cx="106702" cy="106702"/>
              <a:chOff x="0" y="0"/>
              <a:chExt cx="812800" cy="812800"/>
            </a:xfrm>
          </p:grpSpPr>
          <p:sp>
            <p:nvSpPr>
              <p:cNvPr id="913" name="Google Shape;913;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14" name="Google Shape;914;p16"/>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15" name="Google Shape;915;p16"/>
            <p:cNvGrpSpPr/>
            <p:nvPr/>
          </p:nvGrpSpPr>
          <p:grpSpPr bwMode="auto">
            <a:xfrm>
              <a:off x="3596525" y="0"/>
              <a:ext cx="106702" cy="106702"/>
              <a:chOff x="0" y="0"/>
              <a:chExt cx="812800" cy="812800"/>
            </a:xfrm>
          </p:grpSpPr>
          <p:sp>
            <p:nvSpPr>
              <p:cNvPr id="916" name="Google Shape;916;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17" name="Google Shape;917;p16"/>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18" name="Google Shape;918;p16"/>
            <p:cNvGrpSpPr/>
            <p:nvPr/>
          </p:nvGrpSpPr>
          <p:grpSpPr bwMode="auto">
            <a:xfrm>
              <a:off x="4046091" y="0"/>
              <a:ext cx="106702" cy="106702"/>
              <a:chOff x="0" y="0"/>
              <a:chExt cx="812800" cy="812800"/>
            </a:xfrm>
          </p:grpSpPr>
          <p:sp>
            <p:nvSpPr>
              <p:cNvPr id="919" name="Google Shape;919;p16"/>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20" name="Google Shape;920;p16"/>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pic>
        <p:nvPicPr>
          <p:cNvPr id="1872597822" name="Google Shape;921;p16"/>
          <p:cNvPicPr/>
          <p:nvPr/>
        </p:nvPicPr>
        <p:blipFill>
          <a:blip r:embed="rId9">
            <a:alphaModFix/>
          </a:blip>
          <a:stretch/>
        </p:blipFill>
        <p:spPr bwMode="auto">
          <a:xfrm>
            <a:off x="1665974" y="3976904"/>
            <a:ext cx="975425" cy="1418217"/>
          </a:xfrm>
          <a:prstGeom prst="rect">
            <a:avLst/>
          </a:prstGeom>
          <a:noFill/>
          <a:ln>
            <a:noFill/>
          </a:ln>
        </p:spPr>
      </p:pic>
      <p:pic>
        <p:nvPicPr>
          <p:cNvPr id="1654149407" name="Google Shape;922;p16"/>
          <p:cNvPicPr/>
          <p:nvPr/>
        </p:nvPicPr>
        <p:blipFill>
          <a:blip r:embed="rId10">
            <a:alphaModFix/>
          </a:blip>
          <a:stretch/>
        </p:blipFill>
        <p:spPr bwMode="auto">
          <a:xfrm>
            <a:off x="1530209" y="7170896"/>
            <a:ext cx="1247000" cy="1253204"/>
          </a:xfrm>
          <a:prstGeom prst="rect">
            <a:avLst/>
          </a:prstGeom>
          <a:noFill/>
          <a:ln>
            <a:noFill/>
          </a:ln>
        </p:spPr>
      </p:pic>
      <p:pic>
        <p:nvPicPr>
          <p:cNvPr id="948772902" name="Google Shape;923;p16"/>
          <p:cNvPicPr/>
          <p:nvPr/>
        </p:nvPicPr>
        <p:blipFill>
          <a:blip r:embed="rId11">
            <a:alphaModFix/>
          </a:blip>
          <a:stretch/>
        </p:blipFill>
        <p:spPr bwMode="auto">
          <a:xfrm>
            <a:off x="10455462" y="7274925"/>
            <a:ext cx="1247000" cy="1222662"/>
          </a:xfrm>
          <a:prstGeom prst="rect">
            <a:avLst/>
          </a:prstGeom>
          <a:noFill/>
          <a:ln>
            <a:noFill/>
          </a:ln>
        </p:spPr>
      </p:pic>
      <p:pic>
        <p:nvPicPr>
          <p:cNvPr id="492541214" name="Google Shape;924;p16"/>
          <p:cNvPicPr/>
          <p:nvPr/>
        </p:nvPicPr>
        <p:blipFill>
          <a:blip r:embed="rId12">
            <a:alphaModFix/>
          </a:blip>
          <a:stretch/>
        </p:blipFill>
        <p:spPr bwMode="auto">
          <a:xfrm>
            <a:off x="10455450" y="4026576"/>
            <a:ext cx="1247000" cy="1414123"/>
          </a:xfrm>
          <a:prstGeom prst="rect">
            <a:avLst/>
          </a:prstGeom>
          <a:noFill/>
          <a:ln>
            <a:noFill/>
          </a:ln>
        </p:spPr>
      </p:pic>
      <p:pic>
        <p:nvPicPr>
          <p:cNvPr id="1336848172" name="Google Shape;925;p16"/>
          <p:cNvPicPr/>
          <p:nvPr/>
        </p:nvPicPr>
        <p:blipFill>
          <a:blip r:embed="rId13">
            <a:alphaModFix/>
          </a:blip>
          <a:stretch/>
        </p:blipFill>
        <p:spPr bwMode="auto">
          <a:xfrm>
            <a:off x="15916750" y="1387336"/>
            <a:ext cx="4950862" cy="15083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324561227" name="Google Shape;930;p17"/>
          <p:cNvGrpSpPr/>
          <p:nvPr/>
        </p:nvGrpSpPr>
        <p:grpSpPr bwMode="auto">
          <a:xfrm rot="10800000">
            <a:off x="-118" y="-66"/>
            <a:ext cx="18288118" cy="10431728"/>
            <a:chOff x="0" y="-38100"/>
            <a:chExt cx="4816592" cy="2747433"/>
          </a:xfrm>
        </p:grpSpPr>
        <p:sp>
          <p:nvSpPr>
            <p:cNvPr id="931" name="Google Shape;931;p17"/>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32" name="Google Shape;932;p17"/>
            <p:cNvSpPr txBox="1"/>
            <p:nvPr/>
          </p:nvSpPr>
          <p:spPr bwMode="auto">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795459805" name="Google Shape;933;p17"/>
          <p:cNvPicPr/>
          <p:nvPr/>
        </p:nvPicPr>
        <p:blipFill>
          <a:blip r:embed="rId3">
            <a:alphaModFix/>
          </a:blip>
          <a:stretch/>
        </p:blipFill>
        <p:spPr bwMode="auto">
          <a:xfrm>
            <a:off x="16872792" y="129612"/>
            <a:ext cx="1259408" cy="6598774"/>
          </a:xfrm>
          <a:prstGeom prst="rect">
            <a:avLst/>
          </a:prstGeom>
          <a:noFill/>
          <a:ln>
            <a:noFill/>
          </a:ln>
        </p:spPr>
      </p:pic>
      <p:pic>
        <p:nvPicPr>
          <p:cNvPr id="1864069336" name="Google Shape;934;p17"/>
          <p:cNvPicPr/>
          <p:nvPr/>
        </p:nvPicPr>
        <p:blipFill>
          <a:blip r:embed="rId4">
            <a:alphaModFix/>
          </a:blip>
          <a:stretch/>
        </p:blipFill>
        <p:spPr bwMode="auto">
          <a:xfrm>
            <a:off x="-1859300" y="0"/>
            <a:ext cx="22685906" cy="10268451"/>
          </a:xfrm>
          <a:prstGeom prst="rect">
            <a:avLst/>
          </a:prstGeom>
          <a:noFill/>
          <a:ln>
            <a:noFill/>
          </a:ln>
        </p:spPr>
      </p:pic>
      <p:sp>
        <p:nvSpPr>
          <p:cNvPr id="1439436295" name="Google Shape;935;p17"/>
          <p:cNvSpPr/>
          <p:nvPr/>
        </p:nvSpPr>
        <p:spPr bwMode="auto">
          <a:xfrm>
            <a:off x="-9155549" y="-3063318"/>
            <a:ext cx="19307741" cy="19307741"/>
          </a:xfrm>
          <a:custGeom>
            <a:avLst/>
            <a:gdLst/>
            <a:ahLst/>
            <a:cxnLst/>
            <a:rect l="l" t="t" r="r" b="b"/>
            <a:pathLst>
              <a:path w="19307741" h="19307741" fill="norm" stroke="1" extrusionOk="0">
                <a:moveTo>
                  <a:pt x="0" y="0"/>
                </a:moveTo>
                <a:lnTo>
                  <a:pt x="19307741" y="0"/>
                </a:lnTo>
                <a:lnTo>
                  <a:pt x="19307741" y="19307741"/>
                </a:lnTo>
                <a:lnTo>
                  <a:pt x="0" y="19307741"/>
                </a:lnTo>
                <a:lnTo>
                  <a:pt x="0" y="0"/>
                </a:lnTo>
                <a:close/>
              </a:path>
            </a:pathLst>
          </a:custGeom>
          <a:blipFill>
            <a:blip r:embed="rId5">
              <a:alphaModFix amt="50000"/>
            </a:blip>
            <a:srcRect l="0" t="0" r="0" b="0"/>
            <a:stretch/>
          </a:blipFill>
          <a:ln>
            <a:noFill/>
          </a:ln>
        </p:spPr>
      </p:sp>
      <p:sp>
        <p:nvSpPr>
          <p:cNvPr id="1221563740" name="Google Shape;936;p17"/>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6">
              <a:alphaModFix/>
            </a:blip>
            <a:srcRect l="0" t="0" r="0" b="0"/>
            <a:stretch/>
          </a:blipFill>
          <a:ln>
            <a:noFill/>
          </a:ln>
        </p:spPr>
      </p:sp>
      <p:sp>
        <p:nvSpPr>
          <p:cNvPr id="1213607484" name="Google Shape;937;p17"/>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2075512769" name="Google Shape;938;p17"/>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446510619" name="Google Shape;939;p17"/>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330372471" name="Google Shape;940;p17"/>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487802434" name="Google Shape;941;p17"/>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2143654577" name="Google Shape;942;p17"/>
          <p:cNvSpPr txBox="1"/>
          <p:nvPr/>
        </p:nvSpPr>
        <p:spPr bwMode="auto">
          <a:xfrm>
            <a:off x="9486239" y="1781196"/>
            <a:ext cx="6392090" cy="105092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8000" b="1" i="0" u="none" strike="noStrike" cap="none">
                <a:solidFill>
                  <a:srgbClr val="60C7F6"/>
                </a:solidFill>
                <a:latin typeface="Oswald"/>
                <a:ea typeface="Oswald"/>
                <a:cs typeface="Oswald"/>
              </a:rPr>
              <a:t>OUR PROJECTS</a:t>
            </a:r>
            <a:endParaRPr/>
          </a:p>
        </p:txBody>
      </p:sp>
      <p:sp>
        <p:nvSpPr>
          <p:cNvPr id="1563077139" name="Google Shape;943;p17"/>
          <p:cNvSpPr txBox="1"/>
          <p:nvPr/>
        </p:nvSpPr>
        <p:spPr bwMode="auto">
          <a:xfrm>
            <a:off x="9619514" y="3137540"/>
            <a:ext cx="6125400" cy="4525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At our core, we are driven by a passion for innovation and a commitment to excellence in all that we do. Our projects embody our dedication to creating impactful solutions that make a difference in the world. </a:t>
            </a:r>
            <a:endParaRPr/>
          </a:p>
          <a:p>
            <a:pPr marL="0" marR="0" lvl="0" indent="0" algn="l" rtl="0">
              <a:lnSpc>
                <a:spcPct val="100000"/>
              </a:lnSpc>
              <a:spcBef>
                <a:spcPts val="0"/>
              </a:spcBef>
              <a:spcAft>
                <a:spcPts val="0"/>
              </a:spcAft>
              <a:buNone/>
              <a:defRPr/>
            </a:pPr>
            <a:endParaRPr sz="2100" b="0" i="0" u="none" strike="noStrike" cap="none">
              <a:solidFill>
                <a:srgbClr val="FFFFFF"/>
              </a:solidFill>
              <a:latin typeface="Montserrat"/>
              <a:ea typeface="Montserrat"/>
              <a:cs typeface="Montserrat"/>
            </a:endParaRPr>
          </a:p>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From groundbreaking technological advancements to community-driven initiatives, each project we undertake is a testament to our belief in the power of creativity and collaboration.We strive to push the boundaries of what is possible, constantly seeking new ways to address challenges and improve lives. </a:t>
            </a:r>
            <a:endParaRPr/>
          </a:p>
        </p:txBody>
      </p:sp>
      <p:grpSp>
        <p:nvGrpSpPr>
          <p:cNvPr id="861458665" name="Google Shape;944;p17"/>
          <p:cNvGrpSpPr/>
          <p:nvPr/>
        </p:nvGrpSpPr>
        <p:grpSpPr bwMode="auto">
          <a:xfrm>
            <a:off x="10488671" y="9383847"/>
            <a:ext cx="3114596" cy="80027"/>
            <a:chOff x="0" y="0"/>
            <a:chExt cx="4152793" cy="106702"/>
          </a:xfrm>
        </p:grpSpPr>
        <p:grpSp>
          <p:nvGrpSpPr>
            <p:cNvPr id="945" name="Google Shape;945;p17"/>
            <p:cNvGrpSpPr/>
            <p:nvPr/>
          </p:nvGrpSpPr>
          <p:grpSpPr bwMode="auto">
            <a:xfrm>
              <a:off x="0" y="0"/>
              <a:ext cx="106702" cy="106702"/>
              <a:chOff x="0" y="0"/>
              <a:chExt cx="812800" cy="812800"/>
            </a:xfrm>
          </p:grpSpPr>
          <p:sp>
            <p:nvSpPr>
              <p:cNvPr id="946" name="Google Shape;946;p1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47" name="Google Shape;947;p1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48" name="Google Shape;948;p17"/>
            <p:cNvGrpSpPr/>
            <p:nvPr/>
          </p:nvGrpSpPr>
          <p:grpSpPr bwMode="auto">
            <a:xfrm>
              <a:off x="1348697" y="0"/>
              <a:ext cx="106702" cy="106702"/>
              <a:chOff x="0" y="0"/>
              <a:chExt cx="812800" cy="812800"/>
            </a:xfrm>
          </p:grpSpPr>
          <p:sp>
            <p:nvSpPr>
              <p:cNvPr id="949" name="Google Shape;949;p1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50" name="Google Shape;950;p1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51" name="Google Shape;951;p17"/>
            <p:cNvGrpSpPr/>
            <p:nvPr/>
          </p:nvGrpSpPr>
          <p:grpSpPr bwMode="auto">
            <a:xfrm>
              <a:off x="1798263" y="0"/>
              <a:ext cx="106702" cy="106702"/>
              <a:chOff x="0" y="0"/>
              <a:chExt cx="812800" cy="812800"/>
            </a:xfrm>
          </p:grpSpPr>
          <p:sp>
            <p:nvSpPr>
              <p:cNvPr id="952" name="Google Shape;952;p1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53" name="Google Shape;953;p1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54" name="Google Shape;954;p17"/>
            <p:cNvGrpSpPr/>
            <p:nvPr/>
          </p:nvGrpSpPr>
          <p:grpSpPr bwMode="auto">
            <a:xfrm>
              <a:off x="2247828" y="0"/>
              <a:ext cx="106702" cy="106702"/>
              <a:chOff x="0" y="0"/>
              <a:chExt cx="812800" cy="812800"/>
            </a:xfrm>
          </p:grpSpPr>
          <p:sp>
            <p:nvSpPr>
              <p:cNvPr id="955" name="Google Shape;955;p1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56" name="Google Shape;956;p1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57" name="Google Shape;957;p17"/>
            <p:cNvGrpSpPr/>
            <p:nvPr/>
          </p:nvGrpSpPr>
          <p:grpSpPr bwMode="auto">
            <a:xfrm>
              <a:off x="2697394" y="0"/>
              <a:ext cx="106702" cy="106702"/>
              <a:chOff x="0" y="0"/>
              <a:chExt cx="812800" cy="812800"/>
            </a:xfrm>
          </p:grpSpPr>
          <p:sp>
            <p:nvSpPr>
              <p:cNvPr id="958" name="Google Shape;958;p1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59" name="Google Shape;959;p1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60" name="Google Shape;960;p17"/>
            <p:cNvGrpSpPr/>
            <p:nvPr/>
          </p:nvGrpSpPr>
          <p:grpSpPr bwMode="auto">
            <a:xfrm>
              <a:off x="3146959" y="0"/>
              <a:ext cx="106702" cy="106702"/>
              <a:chOff x="0" y="0"/>
              <a:chExt cx="812800" cy="812800"/>
            </a:xfrm>
          </p:grpSpPr>
          <p:sp>
            <p:nvSpPr>
              <p:cNvPr id="961" name="Google Shape;961;p1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62" name="Google Shape;962;p1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63" name="Google Shape;963;p17"/>
            <p:cNvGrpSpPr/>
            <p:nvPr/>
          </p:nvGrpSpPr>
          <p:grpSpPr bwMode="auto">
            <a:xfrm>
              <a:off x="449566" y="0"/>
              <a:ext cx="106702" cy="106702"/>
              <a:chOff x="0" y="0"/>
              <a:chExt cx="812800" cy="812800"/>
            </a:xfrm>
          </p:grpSpPr>
          <p:sp>
            <p:nvSpPr>
              <p:cNvPr id="964" name="Google Shape;964;p1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65" name="Google Shape;965;p1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66" name="Google Shape;966;p17"/>
            <p:cNvGrpSpPr/>
            <p:nvPr/>
          </p:nvGrpSpPr>
          <p:grpSpPr bwMode="auto">
            <a:xfrm>
              <a:off x="899131" y="0"/>
              <a:ext cx="106702" cy="106702"/>
              <a:chOff x="0" y="0"/>
              <a:chExt cx="812800" cy="812800"/>
            </a:xfrm>
          </p:grpSpPr>
          <p:sp>
            <p:nvSpPr>
              <p:cNvPr id="967" name="Google Shape;967;p1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68" name="Google Shape;968;p1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69" name="Google Shape;969;p17"/>
            <p:cNvGrpSpPr/>
            <p:nvPr/>
          </p:nvGrpSpPr>
          <p:grpSpPr bwMode="auto">
            <a:xfrm>
              <a:off x="3596525" y="0"/>
              <a:ext cx="106702" cy="106702"/>
              <a:chOff x="0" y="0"/>
              <a:chExt cx="812800" cy="812800"/>
            </a:xfrm>
          </p:grpSpPr>
          <p:sp>
            <p:nvSpPr>
              <p:cNvPr id="970" name="Google Shape;970;p1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71" name="Google Shape;971;p1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72" name="Google Shape;972;p17"/>
            <p:cNvGrpSpPr/>
            <p:nvPr/>
          </p:nvGrpSpPr>
          <p:grpSpPr bwMode="auto">
            <a:xfrm>
              <a:off x="4046091" y="0"/>
              <a:ext cx="106702" cy="106702"/>
              <a:chOff x="0" y="0"/>
              <a:chExt cx="812800" cy="812800"/>
            </a:xfrm>
          </p:grpSpPr>
          <p:sp>
            <p:nvSpPr>
              <p:cNvPr id="973" name="Google Shape;973;p17"/>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74" name="Google Shape;974;p17"/>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pic>
        <p:nvPicPr>
          <p:cNvPr id="2110042109" name="Google Shape;975;p17"/>
          <p:cNvPicPr/>
          <p:nvPr/>
        </p:nvPicPr>
        <p:blipFill>
          <a:blip r:embed="rId7">
            <a:alphaModFix/>
          </a:blip>
          <a:stretch/>
        </p:blipFill>
        <p:spPr bwMode="auto">
          <a:xfrm>
            <a:off x="-2761959" y="1716249"/>
            <a:ext cx="5788609" cy="2309350"/>
          </a:xfrm>
          <a:prstGeom prst="rect">
            <a:avLst/>
          </a:prstGeom>
          <a:noFill/>
          <a:ln>
            <a:noFill/>
          </a:ln>
        </p:spPr>
      </p:pic>
      <p:pic>
        <p:nvPicPr>
          <p:cNvPr id="1571868937" name="Google Shape;976;p17"/>
          <p:cNvPicPr/>
          <p:nvPr/>
        </p:nvPicPr>
        <p:blipFill>
          <a:blip r:embed="rId8">
            <a:alphaModFix/>
          </a:blip>
          <a:stretch/>
        </p:blipFill>
        <p:spPr bwMode="auto">
          <a:xfrm>
            <a:off x="15878325" y="8388100"/>
            <a:ext cx="5508824" cy="1671599"/>
          </a:xfrm>
          <a:prstGeom prst="rect">
            <a:avLst/>
          </a:prstGeom>
          <a:noFill/>
          <a:ln>
            <a:noFill/>
          </a:ln>
        </p:spPr>
      </p:pic>
      <p:pic>
        <p:nvPicPr>
          <p:cNvPr id="214610781" name="Google Shape;977;p17"/>
          <p:cNvPicPr/>
          <p:nvPr/>
        </p:nvPicPr>
        <p:blipFill>
          <a:blip r:embed="rId9">
            <a:alphaModFix/>
          </a:blip>
          <a:stretch/>
        </p:blipFill>
        <p:spPr bwMode="auto">
          <a:xfrm>
            <a:off x="516727" y="-1329"/>
            <a:ext cx="8398024" cy="11679202"/>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2103509992" name="Google Shape;982;p18"/>
          <p:cNvGrpSpPr/>
          <p:nvPr/>
        </p:nvGrpSpPr>
        <p:grpSpPr bwMode="auto">
          <a:xfrm rot="10800000">
            <a:off x="30324" y="-9281"/>
            <a:ext cx="18288000" cy="10431661"/>
            <a:chOff x="0" y="-38100"/>
            <a:chExt cx="4816593" cy="2747433"/>
          </a:xfrm>
        </p:grpSpPr>
        <p:sp>
          <p:nvSpPr>
            <p:cNvPr id="983" name="Google Shape;983;p18"/>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84" name="Google Shape;984;p18"/>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1427945080" name="Google Shape;985;p18"/>
          <p:cNvPicPr/>
          <p:nvPr/>
        </p:nvPicPr>
        <p:blipFill>
          <a:blip r:embed="rId3">
            <a:alphaModFix/>
          </a:blip>
          <a:stretch/>
        </p:blipFill>
        <p:spPr bwMode="auto">
          <a:xfrm>
            <a:off x="-1793925" y="1"/>
            <a:ext cx="22858496" cy="10268449"/>
          </a:xfrm>
          <a:prstGeom prst="rect">
            <a:avLst/>
          </a:prstGeom>
          <a:noFill/>
          <a:ln>
            <a:noFill/>
          </a:ln>
        </p:spPr>
      </p:pic>
      <p:pic>
        <p:nvPicPr>
          <p:cNvPr id="1676996310" name="Google Shape;986;p18"/>
          <p:cNvPicPr/>
          <p:nvPr/>
        </p:nvPicPr>
        <p:blipFill>
          <a:blip r:embed="rId4">
            <a:alphaModFix/>
          </a:blip>
          <a:stretch/>
        </p:blipFill>
        <p:spPr bwMode="auto">
          <a:xfrm>
            <a:off x="5536142" y="2959800"/>
            <a:ext cx="2152670" cy="452550"/>
          </a:xfrm>
          <a:prstGeom prst="rect">
            <a:avLst/>
          </a:prstGeom>
          <a:noFill/>
          <a:ln>
            <a:noFill/>
          </a:ln>
        </p:spPr>
      </p:pic>
      <p:pic>
        <p:nvPicPr>
          <p:cNvPr id="1617109247" name="Google Shape;987;p18"/>
          <p:cNvPicPr/>
          <p:nvPr/>
        </p:nvPicPr>
        <p:blipFill>
          <a:blip r:embed="rId5">
            <a:alphaModFix/>
          </a:blip>
          <a:stretch/>
        </p:blipFill>
        <p:spPr bwMode="auto">
          <a:xfrm>
            <a:off x="6836655" y="5281346"/>
            <a:ext cx="1174145" cy="269075"/>
          </a:xfrm>
          <a:prstGeom prst="rect">
            <a:avLst/>
          </a:prstGeom>
          <a:noFill/>
          <a:ln>
            <a:noFill/>
          </a:ln>
        </p:spPr>
      </p:pic>
      <p:pic>
        <p:nvPicPr>
          <p:cNvPr id="1848390588" name="Google Shape;988;p18"/>
          <p:cNvPicPr/>
          <p:nvPr/>
        </p:nvPicPr>
        <p:blipFill>
          <a:blip r:embed="rId6">
            <a:alphaModFix/>
          </a:blip>
          <a:stretch/>
        </p:blipFill>
        <p:spPr bwMode="auto">
          <a:xfrm>
            <a:off x="5633805" y="7381350"/>
            <a:ext cx="1980196" cy="415600"/>
          </a:xfrm>
          <a:prstGeom prst="rect">
            <a:avLst/>
          </a:prstGeom>
          <a:noFill/>
          <a:ln>
            <a:noFill/>
          </a:ln>
        </p:spPr>
      </p:pic>
      <p:grpSp>
        <p:nvGrpSpPr>
          <p:cNvPr id="1656716178" name="Google Shape;989;p18"/>
          <p:cNvGrpSpPr/>
          <p:nvPr/>
        </p:nvGrpSpPr>
        <p:grpSpPr bwMode="auto">
          <a:xfrm>
            <a:off x="8035873" y="1747363"/>
            <a:ext cx="8771738" cy="2196764"/>
            <a:chOff x="0" y="-190500"/>
            <a:chExt cx="2310252" cy="578572"/>
          </a:xfrm>
        </p:grpSpPr>
        <p:sp>
          <p:nvSpPr>
            <p:cNvPr id="990" name="Google Shape;990;p18"/>
            <p:cNvSpPr/>
            <p:nvPr/>
          </p:nvSpPr>
          <p:spPr bwMode="auto">
            <a:xfrm>
              <a:off x="0" y="0"/>
              <a:ext cx="2310252" cy="388072"/>
            </a:xfrm>
            <a:custGeom>
              <a:avLst/>
              <a:gdLst/>
              <a:ahLst/>
              <a:cxnLst/>
              <a:rect l="l" t="t" r="r" b="b"/>
              <a:pathLst>
                <a:path w="2310252" h="388072" fill="norm" stroke="1" extrusionOk="0">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91" name="Google Shape;991;p18"/>
            <p:cNvSpPr txBox="1"/>
            <p:nvPr/>
          </p:nvSpPr>
          <p:spPr bwMode="auto">
            <a:xfrm>
              <a:off x="0" y="-190500"/>
              <a:ext cx="2310252"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65252890" name="Google Shape;992;p18"/>
          <p:cNvGrpSpPr/>
          <p:nvPr/>
        </p:nvGrpSpPr>
        <p:grpSpPr bwMode="auto">
          <a:xfrm>
            <a:off x="8050587" y="6164355"/>
            <a:ext cx="8771738" cy="2196764"/>
            <a:chOff x="0" y="-190500"/>
            <a:chExt cx="2310252" cy="578572"/>
          </a:xfrm>
        </p:grpSpPr>
        <p:sp>
          <p:nvSpPr>
            <p:cNvPr id="993" name="Google Shape;993;p18"/>
            <p:cNvSpPr/>
            <p:nvPr/>
          </p:nvSpPr>
          <p:spPr bwMode="auto">
            <a:xfrm>
              <a:off x="0" y="0"/>
              <a:ext cx="2310252" cy="388072"/>
            </a:xfrm>
            <a:custGeom>
              <a:avLst/>
              <a:gdLst/>
              <a:ahLst/>
              <a:cxnLst/>
              <a:rect l="l" t="t" r="r" b="b"/>
              <a:pathLst>
                <a:path w="2310252" h="388072" fill="norm" stroke="1" extrusionOk="0">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94" name="Google Shape;994;p18"/>
            <p:cNvSpPr txBox="1"/>
            <p:nvPr/>
          </p:nvSpPr>
          <p:spPr bwMode="auto">
            <a:xfrm>
              <a:off x="0" y="-190500"/>
              <a:ext cx="2310252"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96581013" name="Google Shape;995;p18"/>
          <p:cNvGrpSpPr/>
          <p:nvPr/>
        </p:nvGrpSpPr>
        <p:grpSpPr bwMode="auto">
          <a:xfrm>
            <a:off x="8364755" y="3982823"/>
            <a:ext cx="8961889" cy="2196764"/>
            <a:chOff x="0" y="-190500"/>
            <a:chExt cx="2360333" cy="578572"/>
          </a:xfrm>
        </p:grpSpPr>
        <p:sp>
          <p:nvSpPr>
            <p:cNvPr id="996" name="Google Shape;996;p18"/>
            <p:cNvSpPr/>
            <p:nvPr/>
          </p:nvSpPr>
          <p:spPr bwMode="auto">
            <a:xfrm>
              <a:off x="0" y="0"/>
              <a:ext cx="2360333" cy="388072"/>
            </a:xfrm>
            <a:custGeom>
              <a:avLst/>
              <a:gdLst/>
              <a:ahLst/>
              <a:cxnLst/>
              <a:rect l="l" t="t" r="r" b="b"/>
              <a:pathLst>
                <a:path w="2360333" h="388072" fill="norm" stroke="1" extrusionOk="0">
                  <a:moveTo>
                    <a:pt x="23325" y="0"/>
                  </a:moveTo>
                  <a:lnTo>
                    <a:pt x="2337009" y="0"/>
                  </a:lnTo>
                  <a:cubicBezTo>
                    <a:pt x="2343195" y="0"/>
                    <a:pt x="2349127" y="2457"/>
                    <a:pt x="2353501" y="6832"/>
                  </a:cubicBezTo>
                  <a:cubicBezTo>
                    <a:pt x="2357876" y="11206"/>
                    <a:pt x="2360333" y="17138"/>
                    <a:pt x="2360333" y="23325"/>
                  </a:cubicBezTo>
                  <a:lnTo>
                    <a:pt x="2360333" y="364747"/>
                  </a:lnTo>
                  <a:cubicBezTo>
                    <a:pt x="2360333" y="377629"/>
                    <a:pt x="2349890" y="388072"/>
                    <a:pt x="2337009" y="388072"/>
                  </a:cubicBezTo>
                  <a:lnTo>
                    <a:pt x="23325" y="388072"/>
                  </a:lnTo>
                  <a:cubicBezTo>
                    <a:pt x="10443" y="388072"/>
                    <a:pt x="0" y="377629"/>
                    <a:pt x="0" y="364747"/>
                  </a:cubicBezTo>
                  <a:lnTo>
                    <a:pt x="0" y="23325"/>
                  </a:lnTo>
                  <a:cubicBezTo>
                    <a:pt x="0" y="10443"/>
                    <a:pt x="10443" y="0"/>
                    <a:pt x="23325"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997" name="Google Shape;997;p18"/>
            <p:cNvSpPr txBox="1"/>
            <p:nvPr/>
          </p:nvSpPr>
          <p:spPr bwMode="auto">
            <a:xfrm>
              <a:off x="0" y="-190500"/>
              <a:ext cx="2360333"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156585997" name="Google Shape;998;p18"/>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7">
              <a:alphaModFix/>
            </a:blip>
            <a:srcRect l="0" t="0" r="0" b="0"/>
            <a:stretch/>
          </a:blipFill>
          <a:ln>
            <a:noFill/>
          </a:ln>
        </p:spPr>
      </p:sp>
      <p:grpSp>
        <p:nvGrpSpPr>
          <p:cNvPr id="1222638974" name="Google Shape;999;p18"/>
          <p:cNvGrpSpPr/>
          <p:nvPr/>
        </p:nvGrpSpPr>
        <p:grpSpPr bwMode="auto">
          <a:xfrm>
            <a:off x="1028700" y="2524476"/>
            <a:ext cx="5836643" cy="5836643"/>
            <a:chOff x="0" y="0"/>
            <a:chExt cx="7782191" cy="7782191"/>
          </a:xfrm>
        </p:grpSpPr>
        <p:grpSp>
          <p:nvGrpSpPr>
            <p:cNvPr id="1000" name="Google Shape;1000;p18"/>
            <p:cNvGrpSpPr/>
            <p:nvPr/>
          </p:nvGrpSpPr>
          <p:grpSpPr bwMode="auto">
            <a:xfrm>
              <a:off x="0" y="0"/>
              <a:ext cx="7782191" cy="7782191"/>
              <a:chOff x="0" y="0"/>
              <a:chExt cx="812800" cy="812800"/>
            </a:xfrm>
          </p:grpSpPr>
          <p:sp>
            <p:nvSpPr>
              <p:cNvPr id="1001" name="Google Shape;1001;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02" name="Google Shape;1002;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03" name="Google Shape;1003;p18"/>
            <p:cNvGrpSpPr/>
            <p:nvPr/>
          </p:nvGrpSpPr>
          <p:grpSpPr bwMode="auto">
            <a:xfrm>
              <a:off x="891610" y="891610"/>
              <a:ext cx="5998971" cy="5998971"/>
              <a:chOff x="0" y="0"/>
              <a:chExt cx="812800" cy="812800"/>
            </a:xfrm>
          </p:grpSpPr>
          <p:sp>
            <p:nvSpPr>
              <p:cNvPr id="1004" name="Google Shape;1004;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05" name="Google Shape;1005;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1444060325" name="Google Shape;1006;p18"/>
          <p:cNvGrpSpPr/>
          <p:nvPr/>
        </p:nvGrpSpPr>
        <p:grpSpPr bwMode="auto">
          <a:xfrm>
            <a:off x="7455034" y="2470667"/>
            <a:ext cx="1473460" cy="1473460"/>
            <a:chOff x="0" y="0"/>
            <a:chExt cx="1964614" cy="1964614"/>
          </a:xfrm>
        </p:grpSpPr>
        <p:grpSp>
          <p:nvGrpSpPr>
            <p:cNvPr id="1007" name="Google Shape;1007;p18"/>
            <p:cNvGrpSpPr/>
            <p:nvPr/>
          </p:nvGrpSpPr>
          <p:grpSpPr bwMode="auto">
            <a:xfrm>
              <a:off x="0" y="0"/>
              <a:ext cx="1964614" cy="1964614"/>
              <a:chOff x="0" y="0"/>
              <a:chExt cx="812800" cy="812800"/>
            </a:xfrm>
          </p:grpSpPr>
          <p:sp>
            <p:nvSpPr>
              <p:cNvPr id="1008" name="Google Shape;1008;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09" name="Google Shape;1009;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1010" name="Google Shape;1010;p18"/>
            <p:cNvSpPr/>
            <p:nvPr/>
          </p:nvSpPr>
          <p:spPr bwMode="auto">
            <a:xfrm>
              <a:off x="73705" y="73705"/>
              <a:ext cx="1817204" cy="1817204"/>
            </a:xfrm>
            <a:custGeom>
              <a:avLst/>
              <a:gdLst/>
              <a:ahLst/>
              <a:cxnLst/>
              <a:rect l="l" t="t" r="r" b="b"/>
              <a:pathLst>
                <a:path w="1817204" h="1817204" fill="norm" stroke="1" extrusionOk="0">
                  <a:moveTo>
                    <a:pt x="0" y="0"/>
                  </a:moveTo>
                  <a:lnTo>
                    <a:pt x="1817204" y="0"/>
                  </a:lnTo>
                  <a:lnTo>
                    <a:pt x="1817204" y="1817204"/>
                  </a:lnTo>
                  <a:lnTo>
                    <a:pt x="0" y="1817204"/>
                  </a:lnTo>
                  <a:lnTo>
                    <a:pt x="0" y="0"/>
                  </a:lnTo>
                  <a:close/>
                </a:path>
              </a:pathLst>
            </a:custGeom>
            <a:blipFill>
              <a:blip r:embed="rId8">
                <a:alphaModFix/>
              </a:blip>
              <a:srcRect l="0" t="0" r="0" b="0"/>
              <a:stretch/>
            </a:blipFill>
            <a:ln>
              <a:noFill/>
            </a:ln>
          </p:spPr>
        </p:sp>
        <p:grpSp>
          <p:nvGrpSpPr>
            <p:cNvPr id="1011" name="Google Shape;1011;p18"/>
            <p:cNvGrpSpPr/>
            <p:nvPr/>
          </p:nvGrpSpPr>
          <p:grpSpPr bwMode="auto">
            <a:xfrm>
              <a:off x="225087" y="225087"/>
              <a:ext cx="1514440" cy="1514440"/>
              <a:chOff x="0" y="0"/>
              <a:chExt cx="812800" cy="812800"/>
            </a:xfrm>
          </p:grpSpPr>
          <p:sp>
            <p:nvSpPr>
              <p:cNvPr id="1012" name="Google Shape;1012;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13" name="Google Shape;1013;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1420494466" name="Google Shape;1014;p18"/>
          <p:cNvGrpSpPr/>
          <p:nvPr/>
        </p:nvGrpSpPr>
        <p:grpSpPr bwMode="auto">
          <a:xfrm>
            <a:off x="7455034" y="6887659"/>
            <a:ext cx="1473460" cy="1473460"/>
            <a:chOff x="0" y="0"/>
            <a:chExt cx="812800" cy="812800"/>
          </a:xfrm>
        </p:grpSpPr>
        <p:sp>
          <p:nvSpPr>
            <p:cNvPr id="1015" name="Google Shape;1015;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16" name="Google Shape;1016;p18"/>
            <p:cNvSpPr txBox="1"/>
            <p:nvPr/>
          </p:nvSpPr>
          <p:spPr bwMode="auto">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613027968" name="Google Shape;1017;p18"/>
          <p:cNvSpPr/>
          <p:nvPr/>
        </p:nvSpPr>
        <p:spPr bwMode="auto">
          <a:xfrm>
            <a:off x="7510313" y="6942937"/>
            <a:ext cx="1362902" cy="1362902"/>
          </a:xfrm>
          <a:custGeom>
            <a:avLst/>
            <a:gdLst/>
            <a:ahLst/>
            <a:cxnLst/>
            <a:rect l="l" t="t" r="r" b="b"/>
            <a:pathLst>
              <a:path w="1362903" h="1362903" fill="norm" stroke="1" extrusionOk="0">
                <a:moveTo>
                  <a:pt x="0" y="0"/>
                </a:moveTo>
                <a:lnTo>
                  <a:pt x="1362903" y="0"/>
                </a:lnTo>
                <a:lnTo>
                  <a:pt x="1362903" y="1362904"/>
                </a:lnTo>
                <a:lnTo>
                  <a:pt x="0" y="1362904"/>
                </a:lnTo>
                <a:lnTo>
                  <a:pt x="0" y="0"/>
                </a:lnTo>
                <a:close/>
              </a:path>
            </a:pathLst>
          </a:custGeom>
          <a:blipFill>
            <a:blip r:embed="rId9">
              <a:alphaModFix/>
            </a:blip>
            <a:srcRect l="0" t="0" r="0" b="0"/>
            <a:stretch/>
          </a:blipFill>
          <a:ln>
            <a:noFill/>
          </a:ln>
        </p:spPr>
      </p:sp>
      <p:grpSp>
        <p:nvGrpSpPr>
          <p:cNvPr id="87197886" name="Google Shape;1018;p18"/>
          <p:cNvGrpSpPr/>
          <p:nvPr/>
        </p:nvGrpSpPr>
        <p:grpSpPr bwMode="auto">
          <a:xfrm>
            <a:off x="7623849" y="7056474"/>
            <a:ext cx="1135830" cy="1135830"/>
            <a:chOff x="0" y="0"/>
            <a:chExt cx="812800" cy="812800"/>
          </a:xfrm>
        </p:grpSpPr>
        <p:sp>
          <p:nvSpPr>
            <p:cNvPr id="1019" name="Google Shape;1019;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20" name="Google Shape;1020;p18"/>
            <p:cNvSpPr txBox="1"/>
            <p:nvPr/>
          </p:nvSpPr>
          <p:spPr bwMode="auto">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528253528" name="Google Shape;1021;p18"/>
          <p:cNvGrpSpPr/>
          <p:nvPr/>
        </p:nvGrpSpPr>
        <p:grpSpPr bwMode="auto">
          <a:xfrm>
            <a:off x="7908100" y="4706067"/>
            <a:ext cx="1473460" cy="1473460"/>
            <a:chOff x="0" y="0"/>
            <a:chExt cx="812800" cy="812800"/>
          </a:xfrm>
        </p:grpSpPr>
        <p:sp>
          <p:nvSpPr>
            <p:cNvPr id="1022" name="Google Shape;1022;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23" name="Google Shape;1023;p18"/>
            <p:cNvSpPr txBox="1"/>
            <p:nvPr/>
          </p:nvSpPr>
          <p:spPr bwMode="auto">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669354745" name="Google Shape;1024;p18"/>
          <p:cNvSpPr/>
          <p:nvPr/>
        </p:nvSpPr>
        <p:spPr bwMode="auto">
          <a:xfrm>
            <a:off x="7963379" y="4761346"/>
            <a:ext cx="1362902" cy="1362902"/>
          </a:xfrm>
          <a:custGeom>
            <a:avLst/>
            <a:gdLst/>
            <a:ahLst/>
            <a:cxnLst/>
            <a:rect l="l" t="t" r="r" b="b"/>
            <a:pathLst>
              <a:path w="1362903" h="1362903" fill="norm" stroke="1" extrusionOk="0">
                <a:moveTo>
                  <a:pt x="0" y="0"/>
                </a:moveTo>
                <a:lnTo>
                  <a:pt x="1362903" y="0"/>
                </a:lnTo>
                <a:lnTo>
                  <a:pt x="1362903" y="1362903"/>
                </a:lnTo>
                <a:lnTo>
                  <a:pt x="0" y="1362903"/>
                </a:lnTo>
                <a:lnTo>
                  <a:pt x="0" y="0"/>
                </a:lnTo>
                <a:close/>
              </a:path>
            </a:pathLst>
          </a:custGeom>
          <a:blipFill>
            <a:blip r:embed="rId10">
              <a:alphaModFix/>
            </a:blip>
            <a:srcRect l="0" t="0" r="0" b="0"/>
            <a:stretch/>
          </a:blipFill>
          <a:ln>
            <a:noFill/>
          </a:ln>
        </p:spPr>
      </p:sp>
      <p:grpSp>
        <p:nvGrpSpPr>
          <p:cNvPr id="1109796028" name="Google Shape;1025;p18"/>
          <p:cNvGrpSpPr/>
          <p:nvPr/>
        </p:nvGrpSpPr>
        <p:grpSpPr bwMode="auto">
          <a:xfrm>
            <a:off x="8076914" y="4874881"/>
            <a:ext cx="1135830" cy="1135830"/>
            <a:chOff x="0" y="0"/>
            <a:chExt cx="812800" cy="812800"/>
          </a:xfrm>
        </p:grpSpPr>
        <p:sp>
          <p:nvSpPr>
            <p:cNvPr id="1026" name="Google Shape;1026;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27" name="Google Shape;1027;p18"/>
            <p:cNvSpPr txBox="1"/>
            <p:nvPr/>
          </p:nvSpPr>
          <p:spPr bwMode="auto">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725069274" name="Google Shape;1028;p18"/>
          <p:cNvGrpSpPr/>
          <p:nvPr/>
        </p:nvGrpSpPr>
        <p:grpSpPr bwMode="auto">
          <a:xfrm>
            <a:off x="11093553" y="9485321"/>
            <a:ext cx="3114596" cy="80027"/>
            <a:chOff x="0" y="0"/>
            <a:chExt cx="4152793" cy="106702"/>
          </a:xfrm>
        </p:grpSpPr>
        <p:grpSp>
          <p:nvGrpSpPr>
            <p:cNvPr id="1029" name="Google Shape;1029;p18"/>
            <p:cNvGrpSpPr/>
            <p:nvPr/>
          </p:nvGrpSpPr>
          <p:grpSpPr bwMode="auto">
            <a:xfrm>
              <a:off x="0" y="0"/>
              <a:ext cx="106702" cy="106702"/>
              <a:chOff x="0" y="0"/>
              <a:chExt cx="812800" cy="812800"/>
            </a:xfrm>
          </p:grpSpPr>
          <p:sp>
            <p:nvSpPr>
              <p:cNvPr id="1030" name="Google Shape;1030;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31" name="Google Shape;1031;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32" name="Google Shape;1032;p18"/>
            <p:cNvGrpSpPr/>
            <p:nvPr/>
          </p:nvGrpSpPr>
          <p:grpSpPr bwMode="auto">
            <a:xfrm>
              <a:off x="1348697" y="0"/>
              <a:ext cx="106702" cy="106702"/>
              <a:chOff x="0" y="0"/>
              <a:chExt cx="812800" cy="812800"/>
            </a:xfrm>
          </p:grpSpPr>
          <p:sp>
            <p:nvSpPr>
              <p:cNvPr id="1033" name="Google Shape;1033;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34" name="Google Shape;1034;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35" name="Google Shape;1035;p18"/>
            <p:cNvGrpSpPr/>
            <p:nvPr/>
          </p:nvGrpSpPr>
          <p:grpSpPr bwMode="auto">
            <a:xfrm>
              <a:off x="1798263" y="0"/>
              <a:ext cx="106702" cy="106702"/>
              <a:chOff x="0" y="0"/>
              <a:chExt cx="812800" cy="812800"/>
            </a:xfrm>
          </p:grpSpPr>
          <p:sp>
            <p:nvSpPr>
              <p:cNvPr id="1036" name="Google Shape;1036;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37" name="Google Shape;1037;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38" name="Google Shape;1038;p18"/>
            <p:cNvGrpSpPr/>
            <p:nvPr/>
          </p:nvGrpSpPr>
          <p:grpSpPr bwMode="auto">
            <a:xfrm>
              <a:off x="2247828" y="0"/>
              <a:ext cx="106702" cy="106702"/>
              <a:chOff x="0" y="0"/>
              <a:chExt cx="812800" cy="812800"/>
            </a:xfrm>
          </p:grpSpPr>
          <p:sp>
            <p:nvSpPr>
              <p:cNvPr id="1039" name="Google Shape;1039;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40" name="Google Shape;1040;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41" name="Google Shape;1041;p18"/>
            <p:cNvGrpSpPr/>
            <p:nvPr/>
          </p:nvGrpSpPr>
          <p:grpSpPr bwMode="auto">
            <a:xfrm>
              <a:off x="2697394" y="0"/>
              <a:ext cx="106702" cy="106702"/>
              <a:chOff x="0" y="0"/>
              <a:chExt cx="812800" cy="812800"/>
            </a:xfrm>
          </p:grpSpPr>
          <p:sp>
            <p:nvSpPr>
              <p:cNvPr id="1042" name="Google Shape;1042;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43" name="Google Shape;1043;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44" name="Google Shape;1044;p18"/>
            <p:cNvGrpSpPr/>
            <p:nvPr/>
          </p:nvGrpSpPr>
          <p:grpSpPr bwMode="auto">
            <a:xfrm>
              <a:off x="3146959" y="0"/>
              <a:ext cx="106702" cy="106702"/>
              <a:chOff x="0" y="0"/>
              <a:chExt cx="812800" cy="812800"/>
            </a:xfrm>
          </p:grpSpPr>
          <p:sp>
            <p:nvSpPr>
              <p:cNvPr id="1045" name="Google Shape;1045;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46" name="Google Shape;1046;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47" name="Google Shape;1047;p18"/>
            <p:cNvGrpSpPr/>
            <p:nvPr/>
          </p:nvGrpSpPr>
          <p:grpSpPr bwMode="auto">
            <a:xfrm>
              <a:off x="449566" y="0"/>
              <a:ext cx="106702" cy="106702"/>
              <a:chOff x="0" y="0"/>
              <a:chExt cx="812800" cy="812800"/>
            </a:xfrm>
          </p:grpSpPr>
          <p:sp>
            <p:nvSpPr>
              <p:cNvPr id="1048" name="Google Shape;1048;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49" name="Google Shape;1049;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50" name="Google Shape;1050;p18"/>
            <p:cNvGrpSpPr/>
            <p:nvPr/>
          </p:nvGrpSpPr>
          <p:grpSpPr bwMode="auto">
            <a:xfrm>
              <a:off x="899131" y="0"/>
              <a:ext cx="106702" cy="106702"/>
              <a:chOff x="0" y="0"/>
              <a:chExt cx="812800" cy="812800"/>
            </a:xfrm>
          </p:grpSpPr>
          <p:sp>
            <p:nvSpPr>
              <p:cNvPr id="1051" name="Google Shape;1051;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52" name="Google Shape;1052;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53" name="Google Shape;1053;p18"/>
            <p:cNvGrpSpPr/>
            <p:nvPr/>
          </p:nvGrpSpPr>
          <p:grpSpPr bwMode="auto">
            <a:xfrm>
              <a:off x="3596525" y="0"/>
              <a:ext cx="106702" cy="106702"/>
              <a:chOff x="0" y="0"/>
              <a:chExt cx="812800" cy="812800"/>
            </a:xfrm>
          </p:grpSpPr>
          <p:sp>
            <p:nvSpPr>
              <p:cNvPr id="1054" name="Google Shape;1054;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55" name="Google Shape;1055;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56" name="Google Shape;1056;p18"/>
            <p:cNvGrpSpPr/>
            <p:nvPr/>
          </p:nvGrpSpPr>
          <p:grpSpPr bwMode="auto">
            <a:xfrm>
              <a:off x="4046091" y="0"/>
              <a:ext cx="106702" cy="106702"/>
              <a:chOff x="0" y="0"/>
              <a:chExt cx="812800" cy="812800"/>
            </a:xfrm>
          </p:grpSpPr>
          <p:sp>
            <p:nvSpPr>
              <p:cNvPr id="1057" name="Google Shape;1057;p18"/>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58" name="Google Shape;1058;p18"/>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
        <p:nvSpPr>
          <p:cNvPr id="588711027" name="Google Shape;1059;p18"/>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87836682" name="Google Shape;1060;p18"/>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176645105" name="Google Shape;1061;p18"/>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313027706" name="Google Shape;1062;p18"/>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1996358104" name="Google Shape;1063;p18"/>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1314154272" name="Google Shape;1064;p18"/>
          <p:cNvSpPr txBox="1"/>
          <p:nvPr/>
        </p:nvSpPr>
        <p:spPr bwMode="auto">
          <a:xfrm>
            <a:off x="9174324" y="2541834"/>
            <a:ext cx="4388769"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defRPr/>
            </a:pPr>
            <a:r>
              <a:rPr lang="en-US" sz="3500" b="1" i="0" u="none" strike="noStrike" cap="none">
                <a:solidFill>
                  <a:srgbClr val="FFFFFF"/>
                </a:solidFill>
                <a:latin typeface="Oswald"/>
                <a:ea typeface="Oswald"/>
                <a:cs typeface="Oswald"/>
              </a:rPr>
              <a:t>DEONTOLOGICAL ETHICS</a:t>
            </a:r>
            <a:endParaRPr/>
          </a:p>
        </p:txBody>
      </p:sp>
      <p:sp>
        <p:nvSpPr>
          <p:cNvPr id="2040093647" name="Google Shape;1065;p18"/>
          <p:cNvSpPr txBox="1"/>
          <p:nvPr/>
        </p:nvSpPr>
        <p:spPr bwMode="auto">
          <a:xfrm>
            <a:off x="1767389" y="4897813"/>
            <a:ext cx="4388769" cy="103822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defRPr/>
            </a:pPr>
            <a:r>
              <a:rPr lang="en-US" sz="3500" b="1" i="0" u="none" strike="noStrike" cap="none">
                <a:solidFill>
                  <a:srgbClr val="FFFFFF"/>
                </a:solidFill>
                <a:latin typeface="Oswald"/>
                <a:ea typeface="Oswald"/>
                <a:cs typeface="Oswald"/>
              </a:rPr>
              <a:t>ETHICAL FRAMEWORKS AND APPROACHES</a:t>
            </a:r>
            <a:endParaRPr/>
          </a:p>
        </p:txBody>
      </p:sp>
      <p:sp>
        <p:nvSpPr>
          <p:cNvPr id="1132455018" name="Google Shape;1066;p18"/>
          <p:cNvSpPr txBox="1"/>
          <p:nvPr/>
        </p:nvSpPr>
        <p:spPr bwMode="auto">
          <a:xfrm>
            <a:off x="9581283" y="4802564"/>
            <a:ext cx="4388769"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defRPr/>
            </a:pPr>
            <a:r>
              <a:rPr lang="en-US" sz="3500" b="1" i="0" u="none" strike="noStrike" cap="none">
                <a:solidFill>
                  <a:srgbClr val="FFFFFF"/>
                </a:solidFill>
                <a:latin typeface="Oswald"/>
                <a:ea typeface="Oswald"/>
                <a:cs typeface="Oswald"/>
              </a:rPr>
              <a:t>UTILITARIAN ETHICS</a:t>
            </a:r>
            <a:endParaRPr/>
          </a:p>
        </p:txBody>
      </p:sp>
      <p:sp>
        <p:nvSpPr>
          <p:cNvPr id="10987431" name="Google Shape;1067;p18"/>
          <p:cNvSpPr txBox="1"/>
          <p:nvPr/>
        </p:nvSpPr>
        <p:spPr bwMode="auto">
          <a:xfrm>
            <a:off x="9174324" y="7009450"/>
            <a:ext cx="4388769"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defRPr/>
            </a:pPr>
            <a:r>
              <a:rPr lang="en-US" sz="3500" b="1" i="0" u="none" strike="noStrike" cap="none">
                <a:solidFill>
                  <a:srgbClr val="FFFFFF"/>
                </a:solidFill>
                <a:latin typeface="Oswald"/>
                <a:ea typeface="Oswald"/>
                <a:cs typeface="Oswald"/>
              </a:rPr>
              <a:t>VIRTUE ETHICS</a:t>
            </a:r>
            <a:endParaRPr/>
          </a:p>
        </p:txBody>
      </p:sp>
      <p:sp>
        <p:nvSpPr>
          <p:cNvPr id="856979323" name="Google Shape;1068;p18"/>
          <p:cNvSpPr txBox="1"/>
          <p:nvPr/>
        </p:nvSpPr>
        <p:spPr bwMode="auto">
          <a:xfrm>
            <a:off x="9174324" y="3132384"/>
            <a:ext cx="7120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Applying duty-based ethics to AI: adherence to rules and principles.</a:t>
            </a:r>
            <a:endParaRPr/>
          </a:p>
        </p:txBody>
      </p:sp>
      <p:sp>
        <p:nvSpPr>
          <p:cNvPr id="261778399" name="Google Shape;1069;p18"/>
          <p:cNvSpPr txBox="1"/>
          <p:nvPr/>
        </p:nvSpPr>
        <p:spPr bwMode="auto">
          <a:xfrm>
            <a:off x="9581283" y="5393114"/>
            <a:ext cx="7120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Evaluating AI based on outcomes: maximizing benefits and minimizing harm.</a:t>
            </a:r>
            <a:endParaRPr/>
          </a:p>
        </p:txBody>
      </p:sp>
      <p:sp>
        <p:nvSpPr>
          <p:cNvPr id="129991623" name="Google Shape;1070;p18"/>
          <p:cNvSpPr txBox="1"/>
          <p:nvPr/>
        </p:nvSpPr>
        <p:spPr bwMode="auto">
          <a:xfrm>
            <a:off x="9174324" y="7600000"/>
            <a:ext cx="7120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FFFFFF"/>
                </a:solidFill>
                <a:latin typeface="Montserrat"/>
                <a:ea typeface="Montserrat"/>
                <a:cs typeface="Montserrat"/>
              </a:rPr>
              <a:t>Focusing on the moral character of those who create and use AI systems.</a:t>
            </a:r>
            <a:endParaRPr/>
          </a:p>
        </p:txBody>
      </p:sp>
      <p:pic>
        <p:nvPicPr>
          <p:cNvPr id="521447879" name="Google Shape;1071;p18"/>
          <p:cNvPicPr/>
          <p:nvPr/>
        </p:nvPicPr>
        <p:blipFill>
          <a:blip r:embed="rId11">
            <a:alphaModFix/>
          </a:blip>
          <a:stretch/>
        </p:blipFill>
        <p:spPr bwMode="auto">
          <a:xfrm>
            <a:off x="3688150" y="1326175"/>
            <a:ext cx="3812573" cy="332325"/>
          </a:xfrm>
          <a:prstGeom prst="rect">
            <a:avLst/>
          </a:prstGeom>
          <a:noFill/>
          <a:ln>
            <a:noFill/>
          </a:ln>
        </p:spPr>
      </p:pic>
      <p:pic>
        <p:nvPicPr>
          <p:cNvPr id="1473528427" name="Google Shape;1072;p18"/>
          <p:cNvPicPr/>
          <p:nvPr/>
        </p:nvPicPr>
        <p:blipFill>
          <a:blip r:embed="rId12">
            <a:alphaModFix/>
          </a:blip>
          <a:stretch/>
        </p:blipFill>
        <p:spPr bwMode="auto">
          <a:xfrm>
            <a:off x="8305958" y="5149222"/>
            <a:ext cx="677750" cy="702173"/>
          </a:xfrm>
          <a:prstGeom prst="rect">
            <a:avLst/>
          </a:prstGeom>
          <a:noFill/>
          <a:ln>
            <a:noFill/>
          </a:ln>
        </p:spPr>
      </p:pic>
      <p:pic>
        <p:nvPicPr>
          <p:cNvPr id="733736109" name="Google Shape;1073;p18"/>
          <p:cNvPicPr/>
          <p:nvPr/>
        </p:nvPicPr>
        <p:blipFill>
          <a:blip r:embed="rId13">
            <a:alphaModFix/>
          </a:blip>
          <a:stretch/>
        </p:blipFill>
        <p:spPr bwMode="auto">
          <a:xfrm>
            <a:off x="7734420" y="7249184"/>
            <a:ext cx="914663" cy="727725"/>
          </a:xfrm>
          <a:prstGeom prst="rect">
            <a:avLst/>
          </a:prstGeom>
          <a:noFill/>
          <a:ln>
            <a:noFill/>
          </a:ln>
        </p:spPr>
      </p:pic>
      <p:pic>
        <p:nvPicPr>
          <p:cNvPr id="1787262429" name="Google Shape;1074;p18"/>
          <p:cNvPicPr/>
          <p:nvPr/>
        </p:nvPicPr>
        <p:blipFill>
          <a:blip r:embed="rId14">
            <a:alphaModFix/>
          </a:blip>
          <a:stretch/>
        </p:blipFill>
        <p:spPr bwMode="auto">
          <a:xfrm>
            <a:off x="7831600" y="2825899"/>
            <a:ext cx="727725" cy="727725"/>
          </a:xfrm>
          <a:prstGeom prst="rect">
            <a:avLst/>
          </a:prstGeom>
          <a:noFill/>
          <a:ln>
            <a:noFill/>
          </a:ln>
        </p:spPr>
      </p:pic>
      <p:pic>
        <p:nvPicPr>
          <p:cNvPr id="1584257957" name="Google Shape;1075;p18"/>
          <p:cNvPicPr/>
          <p:nvPr/>
        </p:nvPicPr>
        <p:blipFill>
          <a:blip r:embed="rId15">
            <a:alphaModFix/>
          </a:blip>
          <a:stretch/>
        </p:blipFill>
        <p:spPr bwMode="auto">
          <a:xfrm>
            <a:off x="1277000" y="2746825"/>
            <a:ext cx="5346225" cy="535226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897992886" name="Google Shape;1080;p19"/>
          <p:cNvGrpSpPr/>
          <p:nvPr/>
        </p:nvGrpSpPr>
        <p:grpSpPr bwMode="auto">
          <a:xfrm rot="10800000">
            <a:off x="0" y="0"/>
            <a:ext cx="18288000" cy="10431661"/>
            <a:chOff x="0" y="-38100"/>
            <a:chExt cx="4816593" cy="2747433"/>
          </a:xfrm>
        </p:grpSpPr>
        <p:sp>
          <p:nvSpPr>
            <p:cNvPr id="1081" name="Google Shape;1081;p19"/>
            <p:cNvSpPr/>
            <p:nvPr/>
          </p:nvSpPr>
          <p:spPr bwMode="auto">
            <a:xfrm>
              <a:off x="0" y="0"/>
              <a:ext cx="4816592" cy="2709333"/>
            </a:xfrm>
            <a:custGeom>
              <a:avLst/>
              <a:gdLst/>
              <a:ahLst/>
              <a:cxnLst/>
              <a:rect l="l" t="t" r="r" b="b"/>
              <a:pathLst>
                <a:path w="4816592" h="2709333" fill="norm" stroke="1"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082" name="Google Shape;1082;p19"/>
            <p:cNvSpPr txBox="1"/>
            <p:nvPr/>
          </p:nvSpPr>
          <p:spPr bwMode="auto">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pic>
        <p:nvPicPr>
          <p:cNvPr id="1475576541" name="Google Shape;1083;p19"/>
          <p:cNvPicPr/>
          <p:nvPr/>
        </p:nvPicPr>
        <p:blipFill>
          <a:blip r:embed="rId3">
            <a:alphaModFix/>
          </a:blip>
          <a:stretch/>
        </p:blipFill>
        <p:spPr bwMode="auto">
          <a:xfrm>
            <a:off x="17073800" y="2407925"/>
            <a:ext cx="807500" cy="6776176"/>
          </a:xfrm>
          <a:prstGeom prst="rect">
            <a:avLst/>
          </a:prstGeom>
          <a:noFill/>
          <a:ln>
            <a:noFill/>
          </a:ln>
        </p:spPr>
      </p:pic>
      <p:pic>
        <p:nvPicPr>
          <p:cNvPr id="785892322" name="Google Shape;1084;p19"/>
          <p:cNvPicPr/>
          <p:nvPr/>
        </p:nvPicPr>
        <p:blipFill>
          <a:blip r:embed="rId4">
            <a:alphaModFix/>
          </a:blip>
          <a:stretch/>
        </p:blipFill>
        <p:spPr bwMode="auto">
          <a:xfrm>
            <a:off x="-1859300" y="0"/>
            <a:ext cx="22726886" cy="10287000"/>
          </a:xfrm>
          <a:prstGeom prst="rect">
            <a:avLst/>
          </a:prstGeom>
          <a:noFill/>
          <a:ln>
            <a:noFill/>
          </a:ln>
        </p:spPr>
      </p:pic>
      <p:sp>
        <p:nvSpPr>
          <p:cNvPr id="632073490" name="Google Shape;1085;p19"/>
          <p:cNvSpPr/>
          <p:nvPr/>
        </p:nvSpPr>
        <p:spPr bwMode="auto">
          <a:xfrm>
            <a:off x="1276999" y="591718"/>
            <a:ext cx="490390" cy="359322"/>
          </a:xfrm>
          <a:custGeom>
            <a:avLst/>
            <a:gdLst/>
            <a:ahLst/>
            <a:cxnLst/>
            <a:rect l="l" t="t" r="r" b="b"/>
            <a:pathLst>
              <a:path w="490390" h="359322" fill="norm" stroke="1" extrusionOk="0">
                <a:moveTo>
                  <a:pt x="0" y="0"/>
                </a:moveTo>
                <a:lnTo>
                  <a:pt x="490390" y="0"/>
                </a:lnTo>
                <a:lnTo>
                  <a:pt x="490390" y="359322"/>
                </a:lnTo>
                <a:lnTo>
                  <a:pt x="0" y="359322"/>
                </a:lnTo>
                <a:lnTo>
                  <a:pt x="0" y="0"/>
                </a:lnTo>
                <a:close/>
              </a:path>
            </a:pathLst>
          </a:custGeom>
          <a:blipFill>
            <a:blip r:embed="rId5">
              <a:alphaModFix/>
            </a:blip>
            <a:srcRect l="0" t="0" r="0" b="0"/>
            <a:stretch/>
          </a:blipFill>
          <a:ln>
            <a:noFill/>
          </a:ln>
        </p:spPr>
      </p:sp>
      <p:grpSp>
        <p:nvGrpSpPr>
          <p:cNvPr id="910234291" name="Google Shape;1086;p19"/>
          <p:cNvGrpSpPr/>
          <p:nvPr/>
        </p:nvGrpSpPr>
        <p:grpSpPr bwMode="auto">
          <a:xfrm>
            <a:off x="1276999" y="3268105"/>
            <a:ext cx="6929221" cy="2399910"/>
            <a:chOff x="0" y="-38100"/>
            <a:chExt cx="1824979" cy="632075"/>
          </a:xfrm>
        </p:grpSpPr>
        <p:sp>
          <p:nvSpPr>
            <p:cNvPr id="1087" name="Google Shape;1087;p19"/>
            <p:cNvSpPr/>
            <p:nvPr/>
          </p:nvSpPr>
          <p:spPr bwMode="auto">
            <a:xfrm>
              <a:off x="0" y="0"/>
              <a:ext cx="1824979" cy="593975"/>
            </a:xfrm>
            <a:custGeom>
              <a:avLst/>
              <a:gdLst/>
              <a:ahLst/>
              <a:cxnLst/>
              <a:rect l="l" t="t" r="r" b="b"/>
              <a:pathLst>
                <a:path w="1824980" h="593975" fill="norm" stroke="1"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88" name="Google Shape;1088;p19"/>
            <p:cNvSpPr txBox="1"/>
            <p:nvPr/>
          </p:nvSpPr>
          <p:spPr bwMode="auto">
            <a:xfrm>
              <a:off x="0" y="-38100"/>
              <a:ext cx="1824979"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077082515" name="Google Shape;1089;p19"/>
          <p:cNvGrpSpPr/>
          <p:nvPr/>
        </p:nvGrpSpPr>
        <p:grpSpPr bwMode="auto">
          <a:xfrm>
            <a:off x="1276999" y="6342504"/>
            <a:ext cx="6929221" cy="2399910"/>
            <a:chOff x="0" y="-38100"/>
            <a:chExt cx="1824979" cy="632075"/>
          </a:xfrm>
        </p:grpSpPr>
        <p:sp>
          <p:nvSpPr>
            <p:cNvPr id="1090" name="Google Shape;1090;p19"/>
            <p:cNvSpPr/>
            <p:nvPr/>
          </p:nvSpPr>
          <p:spPr bwMode="auto">
            <a:xfrm>
              <a:off x="0" y="0"/>
              <a:ext cx="1824979" cy="593975"/>
            </a:xfrm>
            <a:custGeom>
              <a:avLst/>
              <a:gdLst/>
              <a:ahLst/>
              <a:cxnLst/>
              <a:rect l="l" t="t" r="r" b="b"/>
              <a:pathLst>
                <a:path w="1824980" h="593975" fill="norm" stroke="1"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91" name="Google Shape;1091;p19"/>
            <p:cNvSpPr txBox="1"/>
            <p:nvPr/>
          </p:nvSpPr>
          <p:spPr bwMode="auto">
            <a:xfrm>
              <a:off x="0" y="-38100"/>
              <a:ext cx="1824979"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034130266" name="Google Shape;1092;p19"/>
          <p:cNvGrpSpPr/>
          <p:nvPr/>
        </p:nvGrpSpPr>
        <p:grpSpPr bwMode="auto">
          <a:xfrm>
            <a:off x="9798480" y="3268105"/>
            <a:ext cx="6929221" cy="2399910"/>
            <a:chOff x="0" y="-38100"/>
            <a:chExt cx="1824979" cy="632075"/>
          </a:xfrm>
        </p:grpSpPr>
        <p:sp>
          <p:nvSpPr>
            <p:cNvPr id="1093" name="Google Shape;1093;p19"/>
            <p:cNvSpPr/>
            <p:nvPr/>
          </p:nvSpPr>
          <p:spPr bwMode="auto">
            <a:xfrm>
              <a:off x="0" y="0"/>
              <a:ext cx="1824979" cy="593975"/>
            </a:xfrm>
            <a:custGeom>
              <a:avLst/>
              <a:gdLst/>
              <a:ahLst/>
              <a:cxnLst/>
              <a:rect l="l" t="t" r="r" b="b"/>
              <a:pathLst>
                <a:path w="1824980" h="593975" fill="norm" stroke="1"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94" name="Google Shape;1094;p19"/>
            <p:cNvSpPr txBox="1"/>
            <p:nvPr/>
          </p:nvSpPr>
          <p:spPr bwMode="auto">
            <a:xfrm>
              <a:off x="0" y="-38100"/>
              <a:ext cx="1824979"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857172418" name="Google Shape;1095;p19"/>
          <p:cNvGrpSpPr/>
          <p:nvPr/>
        </p:nvGrpSpPr>
        <p:grpSpPr bwMode="auto">
          <a:xfrm>
            <a:off x="9798480" y="6342504"/>
            <a:ext cx="6929221" cy="2399910"/>
            <a:chOff x="0" y="-38100"/>
            <a:chExt cx="1824979" cy="632075"/>
          </a:xfrm>
        </p:grpSpPr>
        <p:sp>
          <p:nvSpPr>
            <p:cNvPr id="1096" name="Google Shape;1096;p19"/>
            <p:cNvSpPr/>
            <p:nvPr/>
          </p:nvSpPr>
          <p:spPr bwMode="auto">
            <a:xfrm>
              <a:off x="0" y="0"/>
              <a:ext cx="1824979" cy="593975"/>
            </a:xfrm>
            <a:custGeom>
              <a:avLst/>
              <a:gdLst/>
              <a:ahLst/>
              <a:cxnLst/>
              <a:rect l="l" t="t" r="r" b="b"/>
              <a:pathLst>
                <a:path w="1824980" h="593975" fill="norm" stroke="1"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097" name="Google Shape;1097;p19"/>
            <p:cNvSpPr txBox="1"/>
            <p:nvPr/>
          </p:nvSpPr>
          <p:spPr bwMode="auto">
            <a:xfrm>
              <a:off x="0" y="-38100"/>
              <a:ext cx="1824979"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981286979" name="Google Shape;1098;p19"/>
          <p:cNvSpPr txBox="1"/>
          <p:nvPr/>
        </p:nvSpPr>
        <p:spPr bwMode="auto">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SERVICE</a:t>
            </a:r>
            <a:endParaRPr/>
          </a:p>
        </p:txBody>
      </p:sp>
      <p:sp>
        <p:nvSpPr>
          <p:cNvPr id="1234447008" name="Google Shape;1099;p19"/>
          <p:cNvSpPr txBox="1"/>
          <p:nvPr/>
        </p:nvSpPr>
        <p:spPr bwMode="auto">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CONTACT</a:t>
            </a:r>
            <a:endParaRPr/>
          </a:p>
        </p:txBody>
      </p:sp>
      <p:sp>
        <p:nvSpPr>
          <p:cNvPr id="1683175948" name="Google Shape;1100;p19"/>
          <p:cNvSpPr txBox="1"/>
          <p:nvPr/>
        </p:nvSpPr>
        <p:spPr bwMode="auto">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ABOUT</a:t>
            </a:r>
            <a:endParaRPr/>
          </a:p>
        </p:txBody>
      </p:sp>
      <p:sp>
        <p:nvSpPr>
          <p:cNvPr id="1821200158" name="Google Shape;1101;p19"/>
          <p:cNvSpPr txBox="1"/>
          <p:nvPr/>
        </p:nvSpPr>
        <p:spPr bwMode="auto">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HOME</a:t>
            </a:r>
            <a:endParaRPr/>
          </a:p>
        </p:txBody>
      </p:sp>
      <p:sp>
        <p:nvSpPr>
          <p:cNvPr id="379980472" name="Google Shape;1102;p19"/>
          <p:cNvSpPr txBox="1"/>
          <p:nvPr/>
        </p:nvSpPr>
        <p:spPr bwMode="auto">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defRPr/>
            </a:pPr>
            <a:r>
              <a:rPr lang="en-US" sz="1500" b="1" i="0" u="none" strike="noStrike" cap="none">
                <a:solidFill>
                  <a:srgbClr val="FFFFFF"/>
                </a:solidFill>
                <a:latin typeface="Montserrat"/>
                <a:ea typeface="Montserrat"/>
                <a:cs typeface="Montserrat"/>
              </a:rPr>
              <a:t>LOGO</a:t>
            </a:r>
            <a:endParaRPr/>
          </a:p>
        </p:txBody>
      </p:sp>
      <p:sp>
        <p:nvSpPr>
          <p:cNvPr id="929292385" name="Google Shape;1103;p19"/>
          <p:cNvSpPr txBox="1"/>
          <p:nvPr/>
        </p:nvSpPr>
        <p:spPr bwMode="auto">
          <a:xfrm>
            <a:off x="1276999" y="1790128"/>
            <a:ext cx="15531612"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7000" b="1" i="0" u="none" strike="noStrike" cap="none">
                <a:solidFill>
                  <a:srgbClr val="60C7F6"/>
                </a:solidFill>
                <a:latin typeface="Oswald"/>
                <a:ea typeface="Oswald"/>
                <a:cs typeface="Oswald"/>
              </a:rPr>
              <a:t>STRATEGIES FOR ETHICAL AI DEVELOPMENT</a:t>
            </a:r>
            <a:endParaRPr/>
          </a:p>
        </p:txBody>
      </p:sp>
      <p:grpSp>
        <p:nvGrpSpPr>
          <p:cNvPr id="556529779" name="Google Shape;1104;p19"/>
          <p:cNvGrpSpPr/>
          <p:nvPr/>
        </p:nvGrpSpPr>
        <p:grpSpPr bwMode="auto">
          <a:xfrm>
            <a:off x="1227096" y="2683786"/>
            <a:ext cx="7044626" cy="1856605"/>
            <a:chOff x="0" y="-190500"/>
            <a:chExt cx="1855375" cy="488983"/>
          </a:xfrm>
        </p:grpSpPr>
        <p:sp>
          <p:nvSpPr>
            <p:cNvPr id="1105" name="Google Shape;1105;p19"/>
            <p:cNvSpPr/>
            <p:nvPr/>
          </p:nvSpPr>
          <p:spPr bwMode="auto">
            <a:xfrm>
              <a:off x="0" y="0"/>
              <a:ext cx="1855375" cy="298483"/>
            </a:xfrm>
            <a:custGeom>
              <a:avLst/>
              <a:gdLst/>
              <a:ahLst/>
              <a:cxnLst/>
              <a:rect l="l" t="t" r="r" b="b"/>
              <a:pathLst>
                <a:path w="1855375" h="298483" fill="norm" stroke="1"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06" name="Google Shape;1106;p19"/>
            <p:cNvSpPr txBox="1"/>
            <p:nvPr/>
          </p:nvSpPr>
          <p:spPr bwMode="auto">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83947005" name="Google Shape;1107;p19"/>
          <p:cNvGrpSpPr/>
          <p:nvPr/>
        </p:nvGrpSpPr>
        <p:grpSpPr bwMode="auto">
          <a:xfrm>
            <a:off x="9763984" y="2689462"/>
            <a:ext cx="7044626" cy="1856605"/>
            <a:chOff x="0" y="-190500"/>
            <a:chExt cx="1855375" cy="488983"/>
          </a:xfrm>
        </p:grpSpPr>
        <p:sp>
          <p:nvSpPr>
            <p:cNvPr id="1108" name="Google Shape;1108;p19"/>
            <p:cNvSpPr/>
            <p:nvPr/>
          </p:nvSpPr>
          <p:spPr bwMode="auto">
            <a:xfrm>
              <a:off x="0" y="0"/>
              <a:ext cx="1855375" cy="298483"/>
            </a:xfrm>
            <a:custGeom>
              <a:avLst/>
              <a:gdLst/>
              <a:ahLst/>
              <a:cxnLst/>
              <a:rect l="l" t="t" r="r" b="b"/>
              <a:pathLst>
                <a:path w="1855375" h="298483" fill="norm" stroke="1"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09" name="Google Shape;1109;p19"/>
            <p:cNvSpPr txBox="1"/>
            <p:nvPr/>
          </p:nvSpPr>
          <p:spPr bwMode="auto">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2084325908" name="Google Shape;1110;p19"/>
          <p:cNvGrpSpPr/>
          <p:nvPr/>
        </p:nvGrpSpPr>
        <p:grpSpPr bwMode="auto">
          <a:xfrm>
            <a:off x="1219295" y="5763861"/>
            <a:ext cx="7044626" cy="1856605"/>
            <a:chOff x="0" y="-190500"/>
            <a:chExt cx="1855375" cy="488983"/>
          </a:xfrm>
        </p:grpSpPr>
        <p:sp>
          <p:nvSpPr>
            <p:cNvPr id="1111" name="Google Shape;1111;p19"/>
            <p:cNvSpPr/>
            <p:nvPr/>
          </p:nvSpPr>
          <p:spPr bwMode="auto">
            <a:xfrm>
              <a:off x="0" y="0"/>
              <a:ext cx="1855375" cy="298483"/>
            </a:xfrm>
            <a:custGeom>
              <a:avLst/>
              <a:gdLst/>
              <a:ahLst/>
              <a:cxnLst/>
              <a:rect l="l" t="t" r="r" b="b"/>
              <a:pathLst>
                <a:path w="1855375" h="298483" fill="norm" stroke="1"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12" name="Google Shape;1112;p19"/>
            <p:cNvSpPr txBox="1"/>
            <p:nvPr/>
          </p:nvSpPr>
          <p:spPr bwMode="auto">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982437115" name="Google Shape;1113;p19"/>
          <p:cNvGrpSpPr/>
          <p:nvPr/>
        </p:nvGrpSpPr>
        <p:grpSpPr bwMode="auto">
          <a:xfrm>
            <a:off x="9763984" y="5763861"/>
            <a:ext cx="7044626" cy="1856605"/>
            <a:chOff x="0" y="-190500"/>
            <a:chExt cx="1855375" cy="488983"/>
          </a:xfrm>
        </p:grpSpPr>
        <p:sp>
          <p:nvSpPr>
            <p:cNvPr id="1114" name="Google Shape;1114;p19"/>
            <p:cNvSpPr/>
            <p:nvPr/>
          </p:nvSpPr>
          <p:spPr bwMode="auto">
            <a:xfrm>
              <a:off x="0" y="0"/>
              <a:ext cx="1855375" cy="298483"/>
            </a:xfrm>
            <a:custGeom>
              <a:avLst/>
              <a:gdLst/>
              <a:ahLst/>
              <a:cxnLst/>
              <a:rect l="l" t="t" r="r" b="b"/>
              <a:pathLst>
                <a:path w="1855375" h="298483" fill="norm" stroke="1"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15" name="Google Shape;1115;p19"/>
            <p:cNvSpPr txBox="1"/>
            <p:nvPr/>
          </p:nvSpPr>
          <p:spPr bwMode="auto">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defRPr/>
              </a:pPr>
              <a:endParaRPr sz="1800" b="0" i="0" u="none" strike="noStrike" cap="none">
                <a:solidFill>
                  <a:schemeClr val="dk1"/>
                </a:solidFill>
                <a:latin typeface="Calibri"/>
                <a:ea typeface="Calibri"/>
                <a:cs typeface="Calibri"/>
              </a:endParaRPr>
            </a:p>
          </p:txBody>
        </p:sp>
      </p:grpSp>
      <p:sp>
        <p:nvSpPr>
          <p:cNvPr id="973206584" name="Google Shape;1116;p19"/>
          <p:cNvSpPr txBox="1"/>
          <p:nvPr/>
        </p:nvSpPr>
        <p:spPr bwMode="auto">
          <a:xfrm>
            <a:off x="1767389" y="3779392"/>
            <a:ext cx="6242578" cy="4095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defRPr/>
            </a:pPr>
            <a:r>
              <a:rPr lang="en-US" sz="2800" b="1" i="0" u="none" strike="noStrike" cap="none">
                <a:solidFill>
                  <a:srgbClr val="4D2862"/>
                </a:solidFill>
                <a:latin typeface="Oswald"/>
                <a:ea typeface="Oswald"/>
                <a:cs typeface="Oswald"/>
              </a:rPr>
              <a:t>INCORPORATING ETHICS INTO AI DESIGN</a:t>
            </a:r>
            <a:endParaRPr/>
          </a:p>
        </p:txBody>
      </p:sp>
      <p:sp>
        <p:nvSpPr>
          <p:cNvPr id="1001355571" name="Google Shape;1117;p19"/>
          <p:cNvSpPr txBox="1"/>
          <p:nvPr/>
        </p:nvSpPr>
        <p:spPr bwMode="auto">
          <a:xfrm>
            <a:off x="10395997" y="3779392"/>
            <a:ext cx="6144681" cy="4095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defRPr/>
            </a:pPr>
            <a:r>
              <a:rPr lang="en-US" sz="2800" b="1" i="0" u="none" strike="noStrike" cap="none">
                <a:solidFill>
                  <a:srgbClr val="4D2862"/>
                </a:solidFill>
                <a:latin typeface="Oswald"/>
                <a:ea typeface="Oswald"/>
                <a:cs typeface="Oswald"/>
              </a:rPr>
              <a:t>REGULATORY AND POLICY APPROACHES</a:t>
            </a:r>
            <a:endParaRPr/>
          </a:p>
        </p:txBody>
      </p:sp>
      <p:sp>
        <p:nvSpPr>
          <p:cNvPr id="1136766940" name="Google Shape;1118;p19"/>
          <p:cNvSpPr txBox="1"/>
          <p:nvPr/>
        </p:nvSpPr>
        <p:spPr bwMode="auto">
          <a:xfrm>
            <a:off x="1767389" y="6887632"/>
            <a:ext cx="6683115" cy="4095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defRPr/>
            </a:pPr>
            <a:r>
              <a:rPr lang="en-US" sz="2800" b="1" i="0" u="none" strike="noStrike" cap="none">
                <a:solidFill>
                  <a:srgbClr val="4D2862"/>
                </a:solidFill>
                <a:latin typeface="Oswald"/>
                <a:ea typeface="Oswald"/>
                <a:cs typeface="Oswald"/>
              </a:rPr>
              <a:t>CORPORATE RESPONSIBILITY AI</a:t>
            </a:r>
            <a:endParaRPr/>
          </a:p>
        </p:txBody>
      </p:sp>
      <p:sp>
        <p:nvSpPr>
          <p:cNvPr id="406464912" name="Google Shape;1119;p19"/>
          <p:cNvSpPr txBox="1"/>
          <p:nvPr/>
        </p:nvSpPr>
        <p:spPr bwMode="auto">
          <a:xfrm>
            <a:off x="10395997" y="6887632"/>
            <a:ext cx="5924905" cy="4095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defRPr/>
            </a:pPr>
            <a:r>
              <a:rPr lang="en-US" sz="2800" b="1" i="0" u="none" strike="noStrike" cap="none">
                <a:solidFill>
                  <a:srgbClr val="4D2862"/>
                </a:solidFill>
                <a:latin typeface="Oswald"/>
                <a:ea typeface="Oswald"/>
                <a:cs typeface="Oswald"/>
              </a:rPr>
              <a:t>PUBLIC ENGAGEMENT AND EDUCATION</a:t>
            </a:r>
            <a:endParaRPr/>
          </a:p>
        </p:txBody>
      </p:sp>
      <p:sp>
        <p:nvSpPr>
          <p:cNvPr id="836126677" name="Google Shape;1120;p19"/>
          <p:cNvSpPr txBox="1"/>
          <p:nvPr/>
        </p:nvSpPr>
        <p:spPr bwMode="auto">
          <a:xfrm>
            <a:off x="1767389" y="4688800"/>
            <a:ext cx="62427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512C69"/>
                </a:solidFill>
                <a:latin typeface="Montserrat"/>
                <a:ea typeface="Montserrat"/>
                <a:cs typeface="Montserrat"/>
              </a:rPr>
              <a:t>Methods for integrating ethical considerations into the AI development process.</a:t>
            </a:r>
            <a:endParaRPr/>
          </a:p>
        </p:txBody>
      </p:sp>
      <p:sp>
        <p:nvSpPr>
          <p:cNvPr id="54347047" name="Google Shape;1121;p19"/>
          <p:cNvSpPr txBox="1"/>
          <p:nvPr/>
        </p:nvSpPr>
        <p:spPr bwMode="auto">
          <a:xfrm>
            <a:off x="10395997" y="4688800"/>
            <a:ext cx="5581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512C69"/>
                </a:solidFill>
                <a:latin typeface="Montserrat"/>
                <a:ea typeface="Montserrat"/>
                <a:cs typeface="Montserrat"/>
              </a:rPr>
              <a:t>The role of government and international bodies in regulating AI ethics.</a:t>
            </a:r>
            <a:endParaRPr/>
          </a:p>
        </p:txBody>
      </p:sp>
      <p:sp>
        <p:nvSpPr>
          <p:cNvPr id="1381666746" name="Google Shape;1122;p19"/>
          <p:cNvSpPr txBox="1"/>
          <p:nvPr/>
        </p:nvSpPr>
        <p:spPr bwMode="auto">
          <a:xfrm>
            <a:off x="1767389" y="7772866"/>
            <a:ext cx="5581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512C69"/>
                </a:solidFill>
                <a:latin typeface="Montserrat"/>
                <a:ea typeface="Montserrat"/>
                <a:cs typeface="Montserrat"/>
              </a:rPr>
              <a:t>The importance of corporate ethics programs and AI governance.</a:t>
            </a:r>
            <a:endParaRPr/>
          </a:p>
        </p:txBody>
      </p:sp>
      <p:sp>
        <p:nvSpPr>
          <p:cNvPr id="27620159" name="Google Shape;1123;p19"/>
          <p:cNvSpPr txBox="1"/>
          <p:nvPr/>
        </p:nvSpPr>
        <p:spPr bwMode="auto">
          <a:xfrm>
            <a:off x="10395997" y="7749415"/>
            <a:ext cx="5581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defRPr/>
            </a:pPr>
            <a:r>
              <a:rPr lang="en-US" sz="2100" b="0" i="0" u="none" strike="noStrike" cap="none">
                <a:solidFill>
                  <a:srgbClr val="512C69"/>
                </a:solidFill>
                <a:latin typeface="Montserrat"/>
                <a:ea typeface="Montserrat"/>
                <a:cs typeface="Montserrat"/>
              </a:rPr>
              <a:t>Encouraging public discourse and understanding of AI ethics.</a:t>
            </a:r>
            <a:endParaRPr/>
          </a:p>
        </p:txBody>
      </p:sp>
      <p:grpSp>
        <p:nvGrpSpPr>
          <p:cNvPr id="485500002" name="Google Shape;1124;p19"/>
          <p:cNvGrpSpPr/>
          <p:nvPr/>
        </p:nvGrpSpPr>
        <p:grpSpPr bwMode="auto">
          <a:xfrm>
            <a:off x="8873216" y="9588503"/>
            <a:ext cx="3114596" cy="80027"/>
            <a:chOff x="0" y="0"/>
            <a:chExt cx="4152793" cy="106702"/>
          </a:xfrm>
        </p:grpSpPr>
        <p:grpSp>
          <p:nvGrpSpPr>
            <p:cNvPr id="1125" name="Google Shape;1125;p19"/>
            <p:cNvGrpSpPr/>
            <p:nvPr/>
          </p:nvGrpSpPr>
          <p:grpSpPr bwMode="auto">
            <a:xfrm>
              <a:off x="0" y="0"/>
              <a:ext cx="106702" cy="106702"/>
              <a:chOff x="0" y="0"/>
              <a:chExt cx="812800" cy="812800"/>
            </a:xfrm>
          </p:grpSpPr>
          <p:sp>
            <p:nvSpPr>
              <p:cNvPr id="1126" name="Google Shape;1126;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27" name="Google Shape;1127;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28" name="Google Shape;1128;p19"/>
            <p:cNvGrpSpPr/>
            <p:nvPr/>
          </p:nvGrpSpPr>
          <p:grpSpPr bwMode="auto">
            <a:xfrm>
              <a:off x="1348697" y="0"/>
              <a:ext cx="106702" cy="106702"/>
              <a:chOff x="0" y="0"/>
              <a:chExt cx="812800" cy="812800"/>
            </a:xfrm>
          </p:grpSpPr>
          <p:sp>
            <p:nvSpPr>
              <p:cNvPr id="1129" name="Google Shape;1129;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30" name="Google Shape;1130;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31" name="Google Shape;1131;p19"/>
            <p:cNvGrpSpPr/>
            <p:nvPr/>
          </p:nvGrpSpPr>
          <p:grpSpPr bwMode="auto">
            <a:xfrm>
              <a:off x="1798263" y="0"/>
              <a:ext cx="106702" cy="106702"/>
              <a:chOff x="0" y="0"/>
              <a:chExt cx="812800" cy="812800"/>
            </a:xfrm>
          </p:grpSpPr>
          <p:sp>
            <p:nvSpPr>
              <p:cNvPr id="1132" name="Google Shape;1132;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33" name="Google Shape;1133;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34" name="Google Shape;1134;p19"/>
            <p:cNvGrpSpPr/>
            <p:nvPr/>
          </p:nvGrpSpPr>
          <p:grpSpPr bwMode="auto">
            <a:xfrm>
              <a:off x="2247828" y="0"/>
              <a:ext cx="106702" cy="106702"/>
              <a:chOff x="0" y="0"/>
              <a:chExt cx="812800" cy="812800"/>
            </a:xfrm>
          </p:grpSpPr>
          <p:sp>
            <p:nvSpPr>
              <p:cNvPr id="1135" name="Google Shape;1135;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36" name="Google Shape;1136;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37" name="Google Shape;1137;p19"/>
            <p:cNvGrpSpPr/>
            <p:nvPr/>
          </p:nvGrpSpPr>
          <p:grpSpPr bwMode="auto">
            <a:xfrm>
              <a:off x="2697394" y="0"/>
              <a:ext cx="106702" cy="106702"/>
              <a:chOff x="0" y="0"/>
              <a:chExt cx="812800" cy="812800"/>
            </a:xfrm>
          </p:grpSpPr>
          <p:sp>
            <p:nvSpPr>
              <p:cNvPr id="1138" name="Google Shape;1138;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39" name="Google Shape;1139;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40" name="Google Shape;1140;p19"/>
            <p:cNvGrpSpPr/>
            <p:nvPr/>
          </p:nvGrpSpPr>
          <p:grpSpPr bwMode="auto">
            <a:xfrm>
              <a:off x="3146959" y="0"/>
              <a:ext cx="106702" cy="106702"/>
              <a:chOff x="0" y="0"/>
              <a:chExt cx="812800" cy="812800"/>
            </a:xfrm>
          </p:grpSpPr>
          <p:sp>
            <p:nvSpPr>
              <p:cNvPr id="1141" name="Google Shape;1141;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42" name="Google Shape;1142;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43" name="Google Shape;1143;p19"/>
            <p:cNvGrpSpPr/>
            <p:nvPr/>
          </p:nvGrpSpPr>
          <p:grpSpPr bwMode="auto">
            <a:xfrm>
              <a:off x="449566" y="0"/>
              <a:ext cx="106702" cy="106702"/>
              <a:chOff x="0" y="0"/>
              <a:chExt cx="812800" cy="812800"/>
            </a:xfrm>
          </p:grpSpPr>
          <p:sp>
            <p:nvSpPr>
              <p:cNvPr id="1144" name="Google Shape;1144;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45" name="Google Shape;1145;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46" name="Google Shape;1146;p19"/>
            <p:cNvGrpSpPr/>
            <p:nvPr/>
          </p:nvGrpSpPr>
          <p:grpSpPr bwMode="auto">
            <a:xfrm>
              <a:off x="899131" y="0"/>
              <a:ext cx="106702" cy="106702"/>
              <a:chOff x="0" y="0"/>
              <a:chExt cx="812800" cy="812800"/>
            </a:xfrm>
          </p:grpSpPr>
          <p:sp>
            <p:nvSpPr>
              <p:cNvPr id="1147" name="Google Shape;1147;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48" name="Google Shape;1148;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49" name="Google Shape;1149;p19"/>
            <p:cNvGrpSpPr/>
            <p:nvPr/>
          </p:nvGrpSpPr>
          <p:grpSpPr bwMode="auto">
            <a:xfrm>
              <a:off x="3596525" y="0"/>
              <a:ext cx="106702" cy="106702"/>
              <a:chOff x="0" y="0"/>
              <a:chExt cx="812800" cy="812800"/>
            </a:xfrm>
          </p:grpSpPr>
          <p:sp>
            <p:nvSpPr>
              <p:cNvPr id="1150" name="Google Shape;1150;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51" name="Google Shape;1151;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52" name="Google Shape;1152;p19"/>
            <p:cNvGrpSpPr/>
            <p:nvPr/>
          </p:nvGrpSpPr>
          <p:grpSpPr bwMode="auto">
            <a:xfrm>
              <a:off x="4046091" y="0"/>
              <a:ext cx="106702" cy="106702"/>
              <a:chOff x="0" y="0"/>
              <a:chExt cx="812800" cy="812800"/>
            </a:xfrm>
          </p:grpSpPr>
          <p:sp>
            <p:nvSpPr>
              <p:cNvPr id="1153" name="Google Shape;1153;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54" name="Google Shape;1154;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grpSp>
        <p:nvGrpSpPr>
          <p:cNvPr id="1321859383" name="Google Shape;1155;p19"/>
          <p:cNvGrpSpPr/>
          <p:nvPr/>
        </p:nvGrpSpPr>
        <p:grpSpPr bwMode="auto">
          <a:xfrm>
            <a:off x="4216711" y="844345"/>
            <a:ext cx="3114596" cy="80027"/>
            <a:chOff x="0" y="0"/>
            <a:chExt cx="4152793" cy="106702"/>
          </a:xfrm>
        </p:grpSpPr>
        <p:grpSp>
          <p:nvGrpSpPr>
            <p:cNvPr id="1156" name="Google Shape;1156;p19"/>
            <p:cNvGrpSpPr/>
            <p:nvPr/>
          </p:nvGrpSpPr>
          <p:grpSpPr bwMode="auto">
            <a:xfrm>
              <a:off x="0" y="0"/>
              <a:ext cx="106702" cy="106702"/>
              <a:chOff x="0" y="0"/>
              <a:chExt cx="812800" cy="812800"/>
            </a:xfrm>
          </p:grpSpPr>
          <p:sp>
            <p:nvSpPr>
              <p:cNvPr id="1157" name="Google Shape;1157;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58" name="Google Shape;1158;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59" name="Google Shape;1159;p19"/>
            <p:cNvGrpSpPr/>
            <p:nvPr/>
          </p:nvGrpSpPr>
          <p:grpSpPr bwMode="auto">
            <a:xfrm>
              <a:off x="1348697" y="0"/>
              <a:ext cx="106702" cy="106702"/>
              <a:chOff x="0" y="0"/>
              <a:chExt cx="812800" cy="812800"/>
            </a:xfrm>
          </p:grpSpPr>
          <p:sp>
            <p:nvSpPr>
              <p:cNvPr id="1160" name="Google Shape;1160;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61" name="Google Shape;1161;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62" name="Google Shape;1162;p19"/>
            <p:cNvGrpSpPr/>
            <p:nvPr/>
          </p:nvGrpSpPr>
          <p:grpSpPr bwMode="auto">
            <a:xfrm>
              <a:off x="1798263" y="0"/>
              <a:ext cx="106702" cy="106702"/>
              <a:chOff x="0" y="0"/>
              <a:chExt cx="812800" cy="812800"/>
            </a:xfrm>
          </p:grpSpPr>
          <p:sp>
            <p:nvSpPr>
              <p:cNvPr id="1163" name="Google Shape;1163;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64" name="Google Shape;1164;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65" name="Google Shape;1165;p19"/>
            <p:cNvGrpSpPr/>
            <p:nvPr/>
          </p:nvGrpSpPr>
          <p:grpSpPr bwMode="auto">
            <a:xfrm>
              <a:off x="2247828" y="0"/>
              <a:ext cx="106702" cy="106702"/>
              <a:chOff x="0" y="0"/>
              <a:chExt cx="812800" cy="812800"/>
            </a:xfrm>
          </p:grpSpPr>
          <p:sp>
            <p:nvSpPr>
              <p:cNvPr id="1166" name="Google Shape;1166;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67" name="Google Shape;1167;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68" name="Google Shape;1168;p19"/>
            <p:cNvGrpSpPr/>
            <p:nvPr/>
          </p:nvGrpSpPr>
          <p:grpSpPr bwMode="auto">
            <a:xfrm>
              <a:off x="2697394" y="0"/>
              <a:ext cx="106702" cy="106702"/>
              <a:chOff x="0" y="0"/>
              <a:chExt cx="812800" cy="812800"/>
            </a:xfrm>
          </p:grpSpPr>
          <p:sp>
            <p:nvSpPr>
              <p:cNvPr id="1169" name="Google Shape;1169;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70" name="Google Shape;1170;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71" name="Google Shape;1171;p19"/>
            <p:cNvGrpSpPr/>
            <p:nvPr/>
          </p:nvGrpSpPr>
          <p:grpSpPr bwMode="auto">
            <a:xfrm>
              <a:off x="3146959" y="0"/>
              <a:ext cx="106702" cy="106702"/>
              <a:chOff x="0" y="0"/>
              <a:chExt cx="812800" cy="812800"/>
            </a:xfrm>
          </p:grpSpPr>
          <p:sp>
            <p:nvSpPr>
              <p:cNvPr id="1172" name="Google Shape;1172;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73" name="Google Shape;1173;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74" name="Google Shape;1174;p19"/>
            <p:cNvGrpSpPr/>
            <p:nvPr/>
          </p:nvGrpSpPr>
          <p:grpSpPr bwMode="auto">
            <a:xfrm>
              <a:off x="449566" y="0"/>
              <a:ext cx="106702" cy="106702"/>
              <a:chOff x="0" y="0"/>
              <a:chExt cx="812800" cy="812800"/>
            </a:xfrm>
          </p:grpSpPr>
          <p:sp>
            <p:nvSpPr>
              <p:cNvPr id="1175" name="Google Shape;1175;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76" name="Google Shape;1176;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77" name="Google Shape;1177;p19"/>
            <p:cNvGrpSpPr/>
            <p:nvPr/>
          </p:nvGrpSpPr>
          <p:grpSpPr bwMode="auto">
            <a:xfrm>
              <a:off x="899131" y="0"/>
              <a:ext cx="106702" cy="106702"/>
              <a:chOff x="0" y="0"/>
              <a:chExt cx="812800" cy="812800"/>
            </a:xfrm>
          </p:grpSpPr>
          <p:sp>
            <p:nvSpPr>
              <p:cNvPr id="1178" name="Google Shape;1178;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79" name="Google Shape;1179;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80" name="Google Shape;1180;p19"/>
            <p:cNvGrpSpPr/>
            <p:nvPr/>
          </p:nvGrpSpPr>
          <p:grpSpPr bwMode="auto">
            <a:xfrm>
              <a:off x="3596525" y="0"/>
              <a:ext cx="106702" cy="106702"/>
              <a:chOff x="0" y="0"/>
              <a:chExt cx="812800" cy="812800"/>
            </a:xfrm>
          </p:grpSpPr>
          <p:sp>
            <p:nvSpPr>
              <p:cNvPr id="1181" name="Google Shape;1181;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82" name="Google Shape;1182;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nvGrpSpPr>
            <p:cNvPr id="1183" name="Google Shape;1183;p19"/>
            <p:cNvGrpSpPr/>
            <p:nvPr/>
          </p:nvGrpSpPr>
          <p:grpSpPr bwMode="auto">
            <a:xfrm>
              <a:off x="4046091" y="0"/>
              <a:ext cx="106702" cy="106702"/>
              <a:chOff x="0" y="0"/>
              <a:chExt cx="812800" cy="812800"/>
            </a:xfrm>
          </p:grpSpPr>
          <p:sp>
            <p:nvSpPr>
              <p:cNvPr id="1184" name="Google Shape;1184;p19"/>
              <p:cNvSpPr/>
              <p:nvPr/>
            </p:nvSpPr>
            <p:spPr bwMode="auto">
              <a:xfrm>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185" name="Google Shape;1185;p19"/>
              <p:cNvSpPr txBox="1"/>
              <p:nvPr/>
            </p:nvSpPr>
            <p:spPr bwMode="auto">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defRPr/>
                </a:pPr>
                <a:endParaRPr sz="1800" b="0" i="0" u="none" strike="noStrike" cap="none">
                  <a:solidFill>
                    <a:schemeClr val="dk1"/>
                  </a:solidFill>
                  <a:latin typeface="Calibri"/>
                  <a:ea typeface="Calibri"/>
                  <a:cs typeface="Calibri"/>
                </a:endParaRPr>
              </a:p>
            </p:txBody>
          </p:sp>
        </p:gr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Ethics of Artificial Intelligence">
  <a:themeElements>
    <a:clrScheme name="Office">
      <a:dk1>
        <a:srgbClr val="000000"/>
      </a:dk1>
      <a:lt1>
        <a:srgbClr val="FFFFFF"/>
      </a:lt1>
      <a:dk2>
        <a:srgbClr val="7D198B"/>
      </a:dk2>
      <a:lt2>
        <a:srgbClr val="7A3294"/>
      </a:lt2>
      <a:accent1>
        <a:srgbClr val="4D2862"/>
      </a:accent1>
      <a:accent2>
        <a:srgbClr val="512C69"/>
      </a:accent2>
      <a:accent3>
        <a:srgbClr val="271039"/>
      </a:accent3>
      <a:accent4>
        <a:srgbClr val="8AB5D5"/>
      </a:accent4>
      <a:accent5>
        <a:srgbClr val="81D7FF"/>
      </a:accent5>
      <a:accent6>
        <a:srgbClr val="60C7F6"/>
      </a:accent6>
      <a:hlink>
        <a:srgbClr val="888888"/>
      </a:hlink>
      <a:folHlink>
        <a:srgbClr val="800080"/>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ONLYOFFICE/9.0.0.172</Application>
  <PresentationFormat>On-screen Show (4:3)</PresentationFormat>
  <Paragraphs>0</Paragraphs>
  <Slides>20</Slides>
  <Notes>20</Notes>
  <HiddenSlides>0</HiddenSlides>
  <MMClips>2</MMClips>
  <ScaleCrop>0</ScaleCrop>
  <HeadingPairs>
    <vt:vector size="4" baseType="variant">
      <vt:variant>
        <vt:lpstr>Theme</vt:lpstr>
      </vt:variant>
      <vt:variant>
        <vt:i4>1</vt:i4>
      </vt:variant>
      <vt:variant>
        <vt:lpstr>Slide Titles</vt:lpstr>
      </vt:variant>
      <vt:variant>
        <vt:i4>20</vt:i4>
      </vt:variant>
    </vt:vector>
  </HeadingPairs>
  <TitlesOfParts>
    <vt:vector size="21"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
</cp:coreProperties>
</file>